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8" r:id="rId3"/>
    <p:sldId id="259" r:id="rId4"/>
    <p:sldId id="261" r:id="rId5"/>
    <p:sldId id="263" r:id="rId6"/>
    <p:sldId id="272" r:id="rId7"/>
    <p:sldId id="282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F58"/>
    <a:srgbClr val="F5B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52799-07E3-4FDB-99FD-B178E92279B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62B05E6-E7ED-4644-BADE-2C607B8EF4DC}">
      <dgm:prSet phldrT="[文字]" custT="1"/>
      <dgm:spPr/>
      <dgm:t>
        <a:bodyPr/>
        <a:lstStyle/>
        <a:p>
          <a:pPr>
            <a:buNone/>
          </a:pPr>
          <a:r>
            <a:rPr lang="it-IT" altLang="en-US" sz="2400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Personalized Edge AI Model Fine-Tuning</a:t>
          </a:r>
          <a:endParaRPr lang="zh-TW" altLang="en-US" sz="24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D547849D-0803-4132-9471-91EED5554487}" type="parTrans" cxnId="{C646074A-D71B-41FC-8E19-FEA19F08E7D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F80F443-8B01-4351-9284-74F8CA4FB6B1}" type="sibTrans" cxnId="{C646074A-D71B-41FC-8E19-FEA19F08E7DA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B2BBAE15-3744-41F5-B669-B3AFFB983E3F}">
      <dgm:prSet phldrT="[文字]" custT="1"/>
      <dgm:spPr/>
      <dgm:t>
        <a:bodyPr/>
        <a:lstStyle/>
        <a:p>
          <a:pPr>
            <a:buNone/>
          </a:pPr>
          <a:r>
            <a:rPr lang="en-US" altLang="en-US" sz="2400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Intent-Driven Agent Development</a:t>
          </a:r>
          <a:endParaRPr lang="zh-TW" altLang="en-US" sz="2400" b="1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2884BED-5BC3-4B73-AD69-D5671ECAD1BA}" type="parTrans" cxnId="{EC412972-5BC0-4582-83E1-8A1786BAFEFE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4E793991-EAF1-4FE2-86D6-DA9AFB1F6BCA}" type="sibTrans" cxnId="{EC412972-5BC0-4582-83E1-8A1786BAFEFE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5933FB0-6101-4167-BA59-C101201A8275}">
      <dgm:prSet phldrT="[文字]" phldr="0"/>
      <dgm:spPr/>
      <dgm:t>
        <a:bodyPr/>
        <a:lstStyle/>
        <a:p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不依賴容易洩漏隱私的雲端大模型。我們協助將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真正私有化，讓模型深度學習用戶個人的消費習慣與生活作息，打造出越用越懂你的專屬決策大腦，同時確保極致的資料安全。</a:t>
          </a:r>
        </a:p>
      </dgm:t>
    </dgm:pt>
    <dgm:pt modelId="{D63ABF0A-643C-4BC4-9A7B-18CEA764D70C}" type="parTrans" cxnId="{8B262CFD-CBD2-4E31-A146-8C30CFD3F1C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A15B0433-25BF-477F-8FA7-1F1A6F24C17D}" type="sibTrans" cxnId="{8B262CFD-CBD2-4E31-A146-8C30CFD3F1C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0A8BEA4-FE4A-4872-BF81-E8272EDE7DD4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突破傳統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只能「給建議」的對話框架，賦予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「執行力」。當用戶輸入模糊意圖，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代理人能自動思考分析最佳解，並接手後續的跨平台流程執行。</a:t>
          </a:r>
        </a:p>
      </dgm:t>
    </dgm:pt>
    <dgm:pt modelId="{4E4BAE2D-A579-4BE7-9271-33CD1F3A70E4}" type="parTrans" cxnId="{66CC1C08-F356-4FBA-859E-C3FDA5F109C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62C68BFE-85AF-4688-805E-4AC3225C8454}" type="sibTrans" cxnId="{66CC1C08-F356-4FBA-859E-C3FDA5F109C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F5BCE29E-B50D-49A5-88C6-816D342B64FD}" type="pres">
      <dgm:prSet presAssocID="{EEC52799-07E3-4FDB-99FD-B178E92279B7}" presName="linear" presStyleCnt="0">
        <dgm:presLayoutVars>
          <dgm:dir/>
          <dgm:animLvl val="lvl"/>
          <dgm:resizeHandles val="exact"/>
        </dgm:presLayoutVars>
      </dgm:prSet>
      <dgm:spPr/>
    </dgm:pt>
    <dgm:pt modelId="{6843B463-7E86-41D5-9F4E-6115114673EB}" type="pres">
      <dgm:prSet presAssocID="{B62B05E6-E7ED-4644-BADE-2C607B8EF4DC}" presName="parentLin" presStyleCnt="0"/>
      <dgm:spPr/>
    </dgm:pt>
    <dgm:pt modelId="{98F54814-C0DF-4B74-BAD4-9612A3E93D54}" type="pres">
      <dgm:prSet presAssocID="{B62B05E6-E7ED-4644-BADE-2C607B8EF4DC}" presName="parentLeftMargin" presStyleLbl="node1" presStyleIdx="0" presStyleCnt="2"/>
      <dgm:spPr/>
    </dgm:pt>
    <dgm:pt modelId="{1E9D5335-869B-4CF9-A6A0-F7B8EE4374F0}" type="pres">
      <dgm:prSet presAssocID="{B62B05E6-E7ED-4644-BADE-2C607B8EF4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4E1B39B-7B0D-4FF9-9C4B-113658F0B83A}" type="pres">
      <dgm:prSet presAssocID="{B62B05E6-E7ED-4644-BADE-2C607B8EF4DC}" presName="negativeSpace" presStyleCnt="0"/>
      <dgm:spPr/>
    </dgm:pt>
    <dgm:pt modelId="{7367BEA7-B8B2-4E3D-AB52-F15DFAF3025C}" type="pres">
      <dgm:prSet presAssocID="{B62B05E6-E7ED-4644-BADE-2C607B8EF4DC}" presName="childText" presStyleLbl="conFgAcc1" presStyleIdx="0" presStyleCnt="2">
        <dgm:presLayoutVars>
          <dgm:bulletEnabled val="1"/>
        </dgm:presLayoutVars>
      </dgm:prSet>
      <dgm:spPr/>
    </dgm:pt>
    <dgm:pt modelId="{F055902C-9B1F-4E6B-9E2F-BC0A6F46AA73}" type="pres">
      <dgm:prSet presAssocID="{1F80F443-8B01-4351-9284-74F8CA4FB6B1}" presName="spaceBetweenRectangles" presStyleCnt="0"/>
      <dgm:spPr/>
    </dgm:pt>
    <dgm:pt modelId="{AFB0F370-EF54-46EB-9B5B-6C3DF95A5B11}" type="pres">
      <dgm:prSet presAssocID="{B2BBAE15-3744-41F5-B669-B3AFFB983E3F}" presName="parentLin" presStyleCnt="0"/>
      <dgm:spPr/>
    </dgm:pt>
    <dgm:pt modelId="{96200A44-AD57-4CC4-8F83-CB1D08805B3C}" type="pres">
      <dgm:prSet presAssocID="{B2BBAE15-3744-41F5-B669-B3AFFB983E3F}" presName="parentLeftMargin" presStyleLbl="node1" presStyleIdx="0" presStyleCnt="2"/>
      <dgm:spPr/>
    </dgm:pt>
    <dgm:pt modelId="{AF526CC7-0939-4155-BD01-4DBB281C3B0D}" type="pres">
      <dgm:prSet presAssocID="{B2BBAE15-3744-41F5-B669-B3AFFB983E3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666724D-DF5B-4509-A818-B89E1EE8BE8F}" type="pres">
      <dgm:prSet presAssocID="{B2BBAE15-3744-41F5-B669-B3AFFB983E3F}" presName="negativeSpace" presStyleCnt="0"/>
      <dgm:spPr/>
    </dgm:pt>
    <dgm:pt modelId="{05E98CA6-106A-4813-9580-56E2055A3C1C}" type="pres">
      <dgm:prSet presAssocID="{B2BBAE15-3744-41F5-B669-B3AFFB983E3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6CC1C08-F356-4FBA-859E-C3FDA5F109C5}" srcId="{B2BBAE15-3744-41F5-B669-B3AFFB983E3F}" destId="{C0A8BEA4-FE4A-4872-BF81-E8272EDE7DD4}" srcOrd="0" destOrd="0" parTransId="{4E4BAE2D-A579-4BE7-9271-33CD1F3A70E4}" sibTransId="{62C68BFE-85AF-4688-805E-4AC3225C8454}"/>
    <dgm:cxn modelId="{E54DC809-1A26-4149-B1B6-230CF0386096}" type="presOf" srcId="{B62B05E6-E7ED-4644-BADE-2C607B8EF4DC}" destId="{98F54814-C0DF-4B74-BAD4-9612A3E93D54}" srcOrd="0" destOrd="0" presId="urn:microsoft.com/office/officeart/2005/8/layout/list1"/>
    <dgm:cxn modelId="{13495F10-AC93-41F0-8E2B-B4C47A4FE029}" type="presOf" srcId="{C5933FB0-6101-4167-BA59-C101201A8275}" destId="{7367BEA7-B8B2-4E3D-AB52-F15DFAF3025C}" srcOrd="0" destOrd="0" presId="urn:microsoft.com/office/officeart/2005/8/layout/list1"/>
    <dgm:cxn modelId="{91708910-20CA-41BA-A2C9-4DD86902A529}" type="presOf" srcId="{B62B05E6-E7ED-4644-BADE-2C607B8EF4DC}" destId="{1E9D5335-869B-4CF9-A6A0-F7B8EE4374F0}" srcOrd="1" destOrd="0" presId="urn:microsoft.com/office/officeart/2005/8/layout/list1"/>
    <dgm:cxn modelId="{78E17D18-850A-44D5-A388-FA88423753F4}" type="presOf" srcId="{EEC52799-07E3-4FDB-99FD-B178E92279B7}" destId="{F5BCE29E-B50D-49A5-88C6-816D342B64FD}" srcOrd="0" destOrd="0" presId="urn:microsoft.com/office/officeart/2005/8/layout/list1"/>
    <dgm:cxn modelId="{F849422A-6D84-4C58-8E35-5EC34D75A0A5}" type="presOf" srcId="{C0A8BEA4-FE4A-4872-BF81-E8272EDE7DD4}" destId="{05E98CA6-106A-4813-9580-56E2055A3C1C}" srcOrd="0" destOrd="0" presId="urn:microsoft.com/office/officeart/2005/8/layout/list1"/>
    <dgm:cxn modelId="{1091A95C-4B20-4773-8139-FD24321940F2}" type="presOf" srcId="{B2BBAE15-3744-41F5-B669-B3AFFB983E3F}" destId="{96200A44-AD57-4CC4-8F83-CB1D08805B3C}" srcOrd="0" destOrd="0" presId="urn:microsoft.com/office/officeart/2005/8/layout/list1"/>
    <dgm:cxn modelId="{C646074A-D71B-41FC-8E19-FEA19F08E7DA}" srcId="{EEC52799-07E3-4FDB-99FD-B178E92279B7}" destId="{B62B05E6-E7ED-4644-BADE-2C607B8EF4DC}" srcOrd="0" destOrd="0" parTransId="{D547849D-0803-4132-9471-91EED5554487}" sibTransId="{1F80F443-8B01-4351-9284-74F8CA4FB6B1}"/>
    <dgm:cxn modelId="{EC412972-5BC0-4582-83E1-8A1786BAFEFE}" srcId="{EEC52799-07E3-4FDB-99FD-B178E92279B7}" destId="{B2BBAE15-3744-41F5-B669-B3AFFB983E3F}" srcOrd="1" destOrd="0" parTransId="{C2884BED-5BC3-4B73-AD69-D5671ECAD1BA}" sibTransId="{4E793991-EAF1-4FE2-86D6-DA9AFB1F6BCA}"/>
    <dgm:cxn modelId="{23ABFCC2-6746-47CD-B0A9-D261DE97B1D9}" type="presOf" srcId="{B2BBAE15-3744-41F5-B669-B3AFFB983E3F}" destId="{AF526CC7-0939-4155-BD01-4DBB281C3B0D}" srcOrd="1" destOrd="0" presId="urn:microsoft.com/office/officeart/2005/8/layout/list1"/>
    <dgm:cxn modelId="{8B262CFD-CBD2-4E31-A146-8C30CFD3F1C4}" srcId="{B62B05E6-E7ED-4644-BADE-2C607B8EF4DC}" destId="{C5933FB0-6101-4167-BA59-C101201A8275}" srcOrd="0" destOrd="0" parTransId="{D63ABF0A-643C-4BC4-9A7B-18CEA764D70C}" sibTransId="{A15B0433-25BF-477F-8FA7-1F1A6F24C17D}"/>
    <dgm:cxn modelId="{133B8398-C54A-4351-AC8D-9A208E725523}" type="presParOf" srcId="{F5BCE29E-B50D-49A5-88C6-816D342B64FD}" destId="{6843B463-7E86-41D5-9F4E-6115114673EB}" srcOrd="0" destOrd="0" presId="urn:microsoft.com/office/officeart/2005/8/layout/list1"/>
    <dgm:cxn modelId="{B65D87C1-6D9D-463C-B16D-8AB6F105CE20}" type="presParOf" srcId="{6843B463-7E86-41D5-9F4E-6115114673EB}" destId="{98F54814-C0DF-4B74-BAD4-9612A3E93D54}" srcOrd="0" destOrd="0" presId="urn:microsoft.com/office/officeart/2005/8/layout/list1"/>
    <dgm:cxn modelId="{37E5186C-08E5-48DA-987A-7B7972D60681}" type="presParOf" srcId="{6843B463-7E86-41D5-9F4E-6115114673EB}" destId="{1E9D5335-869B-4CF9-A6A0-F7B8EE4374F0}" srcOrd="1" destOrd="0" presId="urn:microsoft.com/office/officeart/2005/8/layout/list1"/>
    <dgm:cxn modelId="{48707BEA-8F14-4565-B688-654C35A0A7CC}" type="presParOf" srcId="{F5BCE29E-B50D-49A5-88C6-816D342B64FD}" destId="{44E1B39B-7B0D-4FF9-9C4B-113658F0B83A}" srcOrd="1" destOrd="0" presId="urn:microsoft.com/office/officeart/2005/8/layout/list1"/>
    <dgm:cxn modelId="{374A6976-D727-43A9-8A94-B49D08D151D7}" type="presParOf" srcId="{F5BCE29E-B50D-49A5-88C6-816D342B64FD}" destId="{7367BEA7-B8B2-4E3D-AB52-F15DFAF3025C}" srcOrd="2" destOrd="0" presId="urn:microsoft.com/office/officeart/2005/8/layout/list1"/>
    <dgm:cxn modelId="{FC3EECD2-4447-41DC-849C-0C9A701D627D}" type="presParOf" srcId="{F5BCE29E-B50D-49A5-88C6-816D342B64FD}" destId="{F055902C-9B1F-4E6B-9E2F-BC0A6F46AA73}" srcOrd="3" destOrd="0" presId="urn:microsoft.com/office/officeart/2005/8/layout/list1"/>
    <dgm:cxn modelId="{6C8C6552-E815-449C-8661-0C95CF1DB5F3}" type="presParOf" srcId="{F5BCE29E-B50D-49A5-88C6-816D342B64FD}" destId="{AFB0F370-EF54-46EB-9B5B-6C3DF95A5B11}" srcOrd="4" destOrd="0" presId="urn:microsoft.com/office/officeart/2005/8/layout/list1"/>
    <dgm:cxn modelId="{03FAF780-D2CE-4D7C-BEE8-00C194A92BCD}" type="presParOf" srcId="{AFB0F370-EF54-46EB-9B5B-6C3DF95A5B11}" destId="{96200A44-AD57-4CC4-8F83-CB1D08805B3C}" srcOrd="0" destOrd="0" presId="urn:microsoft.com/office/officeart/2005/8/layout/list1"/>
    <dgm:cxn modelId="{793CC895-6AEA-4632-8B9C-7BDAA1CD92A7}" type="presParOf" srcId="{AFB0F370-EF54-46EB-9B5B-6C3DF95A5B11}" destId="{AF526CC7-0939-4155-BD01-4DBB281C3B0D}" srcOrd="1" destOrd="0" presId="urn:microsoft.com/office/officeart/2005/8/layout/list1"/>
    <dgm:cxn modelId="{1E979013-7E08-4DBE-9532-C80A76FAF39D}" type="presParOf" srcId="{F5BCE29E-B50D-49A5-88C6-816D342B64FD}" destId="{0666724D-DF5B-4509-A818-B89E1EE8BE8F}" srcOrd="5" destOrd="0" presId="urn:microsoft.com/office/officeart/2005/8/layout/list1"/>
    <dgm:cxn modelId="{7D59C73C-AD2A-43AD-B7E6-408900A23655}" type="presParOf" srcId="{F5BCE29E-B50D-49A5-88C6-816D342B64FD}" destId="{05E98CA6-106A-4813-9580-56E2055A3C1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C1F300-B412-43E2-B62A-DFB01D4A81B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7AADFC1-D9BA-42EE-8A80-8CB6E044F4FE}">
      <dgm:prSet phldrT="[文字]" phldr="0"/>
      <dgm:spPr/>
      <dgm:t>
        <a:bodyPr/>
        <a:lstStyle/>
        <a:p>
          <a:pPr>
            <a:buNone/>
          </a:pP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Complex Scenario Simulation System</a:t>
          </a:r>
          <a:endParaRPr lang="zh-TW" altLang="en-US" dirty="0"/>
        </a:p>
      </dgm:t>
    </dgm:pt>
    <dgm:pt modelId="{747E22D4-B747-40CF-9BC8-51CC42F39897}" type="parTrans" cxnId="{469493E4-78ED-4580-B8B5-2672CC82B659}">
      <dgm:prSet/>
      <dgm:spPr/>
      <dgm:t>
        <a:bodyPr/>
        <a:lstStyle/>
        <a:p>
          <a:endParaRPr lang="zh-TW" altLang="en-US"/>
        </a:p>
      </dgm:t>
    </dgm:pt>
    <dgm:pt modelId="{57B845B5-9387-4551-B5C2-709B32E2F585}" type="sibTrans" cxnId="{469493E4-78ED-4580-B8B5-2672CC82B659}">
      <dgm:prSet/>
      <dgm:spPr/>
      <dgm:t>
        <a:bodyPr/>
        <a:lstStyle/>
        <a:p>
          <a:endParaRPr lang="zh-TW" altLang="en-US"/>
        </a:p>
      </dgm:t>
    </dgm:pt>
    <dgm:pt modelId="{539821B5-93A3-4E4E-8D9F-C756B1230049}">
      <dgm:prSet phldrT="[文字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企業級的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推演算力下。當用戶面臨資訊不對稱難題，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能進行多節點的沙盤推演，並自動生成有利的策略或重點建議。</a:t>
          </a:r>
        </a:p>
      </dgm:t>
    </dgm:pt>
    <dgm:pt modelId="{8656A401-F11E-45D3-9A44-D174BCE32C83}" type="parTrans" cxnId="{F1F954A3-2E80-447C-AD1A-4D1E24672920}">
      <dgm:prSet/>
      <dgm:spPr/>
      <dgm:t>
        <a:bodyPr/>
        <a:lstStyle/>
        <a:p>
          <a:endParaRPr lang="zh-TW" altLang="en-US"/>
        </a:p>
      </dgm:t>
    </dgm:pt>
    <dgm:pt modelId="{3BCFF41A-45E7-4EBA-965D-71D50337E881}" type="sibTrans" cxnId="{F1F954A3-2E80-447C-AD1A-4D1E24672920}">
      <dgm:prSet/>
      <dgm:spPr/>
      <dgm:t>
        <a:bodyPr/>
        <a:lstStyle/>
        <a:p>
          <a:endParaRPr lang="zh-TW" altLang="en-US"/>
        </a:p>
      </dgm:t>
    </dgm:pt>
    <dgm:pt modelId="{B8AA59EC-F47D-49ED-B181-2CF37186A777}">
      <dgm:prSet phldrT="[文字]" phldr="0"/>
      <dgm:spPr/>
      <dgm:t>
        <a:bodyPr/>
        <a:lstStyle/>
        <a:p>
          <a:pPr>
            <a:buNone/>
          </a:pP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Multimodal Visual Generation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916EFC62-7CB8-4AB5-999A-40849C38FC30}" type="parTrans" cxnId="{15CF8861-C93F-4442-926E-59E34274BB75}">
      <dgm:prSet/>
      <dgm:spPr/>
      <dgm:t>
        <a:bodyPr/>
        <a:lstStyle/>
        <a:p>
          <a:endParaRPr lang="zh-TW" altLang="en-US"/>
        </a:p>
      </dgm:t>
    </dgm:pt>
    <dgm:pt modelId="{1129B834-7502-4904-B01E-A1C70E053B92}" type="sibTrans" cxnId="{15CF8861-C93F-4442-926E-59E34274BB75}">
      <dgm:prSet/>
      <dgm:spPr/>
      <dgm:t>
        <a:bodyPr/>
        <a:lstStyle/>
        <a:p>
          <a:endParaRPr lang="zh-TW" altLang="en-US"/>
        </a:p>
      </dgm:t>
    </dgm:pt>
    <dgm:pt modelId="{FEB1CD73-F33E-456B-BCD0-C5FD03F8E5AE}">
      <dgm:prSet phldrT="[文字]" phldr="0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讓完全沒有設計與剪輯背景的人員，只需輸入簡單的直白文字或一張靜態照片，就能瞬間生成高質感的社群素材、動態圖片或專屬 </a:t>
          </a:r>
          <a:r>
            <a:rPr lang="en-US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IP </a:t>
          </a: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動畫，實現「想像力即生產力」。</a:t>
          </a:r>
        </a:p>
      </dgm:t>
    </dgm:pt>
    <dgm:pt modelId="{B83831DA-14BA-42DD-95C4-E4A28B0BEECF}" type="parTrans" cxnId="{67928242-1B95-45EC-9F79-E3E5D11E6575}">
      <dgm:prSet/>
      <dgm:spPr/>
      <dgm:t>
        <a:bodyPr/>
        <a:lstStyle/>
        <a:p>
          <a:endParaRPr lang="zh-TW" altLang="en-US"/>
        </a:p>
      </dgm:t>
    </dgm:pt>
    <dgm:pt modelId="{CF44FC7E-8089-42D2-B8CD-F53E16B676CB}" type="sibTrans" cxnId="{67928242-1B95-45EC-9F79-E3E5D11E6575}">
      <dgm:prSet/>
      <dgm:spPr/>
      <dgm:t>
        <a:bodyPr/>
        <a:lstStyle/>
        <a:p>
          <a:endParaRPr lang="zh-TW" altLang="en-US"/>
        </a:p>
      </dgm:t>
    </dgm:pt>
    <dgm:pt modelId="{E015478A-B84D-4904-A3FA-A7CA0C27B473}">
      <dgm:prSet phldrT="[文字]"/>
      <dgm:spPr/>
      <dgm:t>
        <a:bodyPr/>
        <a:lstStyle/>
        <a:p>
          <a:pPr>
            <a:buNone/>
          </a:pPr>
          <a:r>
            <a:rPr lang="en-US" altLang="zh-TW" b="1" baseline="0" dirty="0">
              <a:latin typeface="Arial" panose="020B0604020202020204" pitchFamily="34" charset="0"/>
              <a:ea typeface="微軟正黑體" panose="020B0604030504040204" pitchFamily="34" charset="-120"/>
            </a:rPr>
            <a:t>Domain-Specific RAG Integration</a:t>
          </a:r>
          <a:endParaRPr lang="zh-TW" altLang="en-US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D1F4C575-736D-48BC-8B16-B023D61F89C7}" type="parTrans" cxnId="{B4240BE5-1C77-4E42-8FAB-DEBB927927EA}">
      <dgm:prSet/>
      <dgm:spPr/>
      <dgm:t>
        <a:bodyPr/>
        <a:lstStyle/>
        <a:p>
          <a:endParaRPr lang="zh-TW" altLang="en-US"/>
        </a:p>
      </dgm:t>
    </dgm:pt>
    <dgm:pt modelId="{8BD9B69E-4B6F-4051-8F7B-823D2E43FD2D}" type="sibTrans" cxnId="{B4240BE5-1C77-4E42-8FAB-DEBB927927EA}">
      <dgm:prSet/>
      <dgm:spPr/>
      <dgm:t>
        <a:bodyPr/>
        <a:lstStyle/>
        <a:p>
          <a:endParaRPr lang="zh-TW" altLang="en-US"/>
        </a:p>
      </dgm:t>
    </dgm:pt>
    <dgm:pt modelId="{192CB006-8141-4FB7-A661-622ADEAA0EC4}">
      <dgm:prSet phldrT="[文字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zh-TW" altLang="en-US" baseline="0" dirty="0">
              <a:latin typeface="Arial" panose="020B0604020202020204" pitchFamily="34" charset="0"/>
              <a:ea typeface="微軟正黑體" panose="020B0604030504040204" pitchFamily="34" charset="-120"/>
            </a:rPr>
            <a:t>為具有特定專業的創作者提供「專家級腳本大腦」。系統能調閱最新的專業文獻或流行趨勢，輔助生成極具深度與說服力的行銷腳本。</a:t>
          </a:r>
        </a:p>
      </dgm:t>
    </dgm:pt>
    <dgm:pt modelId="{6E86C05D-D238-4923-9553-3A3DF31DC084}" type="parTrans" cxnId="{33FA5839-C388-45B9-8F82-02801425A864}">
      <dgm:prSet/>
      <dgm:spPr/>
      <dgm:t>
        <a:bodyPr/>
        <a:lstStyle/>
        <a:p>
          <a:endParaRPr lang="zh-TW" altLang="en-US"/>
        </a:p>
      </dgm:t>
    </dgm:pt>
    <dgm:pt modelId="{B3FD4478-65D5-42EF-AD84-4D085F20D009}" type="sibTrans" cxnId="{33FA5839-C388-45B9-8F82-02801425A864}">
      <dgm:prSet/>
      <dgm:spPr/>
      <dgm:t>
        <a:bodyPr/>
        <a:lstStyle/>
        <a:p>
          <a:endParaRPr lang="zh-TW" altLang="en-US"/>
        </a:p>
      </dgm:t>
    </dgm:pt>
    <dgm:pt modelId="{0D8145CE-B059-4629-B618-33BEE3812F7C}" type="pres">
      <dgm:prSet presAssocID="{1AC1F300-B412-43E2-B62A-DFB01D4A81B4}" presName="linear" presStyleCnt="0">
        <dgm:presLayoutVars>
          <dgm:dir/>
          <dgm:animLvl val="lvl"/>
          <dgm:resizeHandles val="exact"/>
        </dgm:presLayoutVars>
      </dgm:prSet>
      <dgm:spPr/>
    </dgm:pt>
    <dgm:pt modelId="{A87042F2-E511-4C17-89E0-A252F3A63BA5}" type="pres">
      <dgm:prSet presAssocID="{37AADFC1-D9BA-42EE-8A80-8CB6E044F4FE}" presName="parentLin" presStyleCnt="0"/>
      <dgm:spPr/>
    </dgm:pt>
    <dgm:pt modelId="{ABA596B8-6444-4A4F-B64F-05161D9756C1}" type="pres">
      <dgm:prSet presAssocID="{37AADFC1-D9BA-42EE-8A80-8CB6E044F4FE}" presName="parentLeftMargin" presStyleLbl="node1" presStyleIdx="0" presStyleCnt="3"/>
      <dgm:spPr/>
    </dgm:pt>
    <dgm:pt modelId="{95547B47-E6D2-4799-99A2-6590D7BA540F}" type="pres">
      <dgm:prSet presAssocID="{37AADFC1-D9BA-42EE-8A80-8CB6E044F4F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3247590-47A2-47B5-BB4C-F15265F01D91}" type="pres">
      <dgm:prSet presAssocID="{37AADFC1-D9BA-42EE-8A80-8CB6E044F4FE}" presName="negativeSpace" presStyleCnt="0"/>
      <dgm:spPr/>
    </dgm:pt>
    <dgm:pt modelId="{D824749C-E27E-426A-B7CC-2EF88BA5D926}" type="pres">
      <dgm:prSet presAssocID="{37AADFC1-D9BA-42EE-8A80-8CB6E044F4FE}" presName="childText" presStyleLbl="conFgAcc1" presStyleIdx="0" presStyleCnt="3">
        <dgm:presLayoutVars>
          <dgm:bulletEnabled val="1"/>
        </dgm:presLayoutVars>
      </dgm:prSet>
      <dgm:spPr/>
    </dgm:pt>
    <dgm:pt modelId="{66296C87-F5A6-4BE2-8A37-29533103EA94}" type="pres">
      <dgm:prSet presAssocID="{57B845B5-9387-4551-B5C2-709B32E2F585}" presName="spaceBetweenRectangles" presStyleCnt="0"/>
      <dgm:spPr/>
    </dgm:pt>
    <dgm:pt modelId="{69CD9BDB-51A6-4690-B600-ECA0D08B52B7}" type="pres">
      <dgm:prSet presAssocID="{B8AA59EC-F47D-49ED-B181-2CF37186A777}" presName="parentLin" presStyleCnt="0"/>
      <dgm:spPr/>
    </dgm:pt>
    <dgm:pt modelId="{D86A7711-0B07-4263-AC60-E3E0011532F3}" type="pres">
      <dgm:prSet presAssocID="{B8AA59EC-F47D-49ED-B181-2CF37186A777}" presName="parentLeftMargin" presStyleLbl="node1" presStyleIdx="0" presStyleCnt="3"/>
      <dgm:spPr/>
    </dgm:pt>
    <dgm:pt modelId="{42A0D753-9A11-495A-B4D4-D5FD7E66EF50}" type="pres">
      <dgm:prSet presAssocID="{B8AA59EC-F47D-49ED-B181-2CF37186A77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D11931C-1C08-4ACF-989B-9E0353D3A7FE}" type="pres">
      <dgm:prSet presAssocID="{B8AA59EC-F47D-49ED-B181-2CF37186A777}" presName="negativeSpace" presStyleCnt="0"/>
      <dgm:spPr/>
    </dgm:pt>
    <dgm:pt modelId="{02FE0C3B-A3B6-4DE2-B68A-3BEF1D0E339E}" type="pres">
      <dgm:prSet presAssocID="{B8AA59EC-F47D-49ED-B181-2CF37186A777}" presName="childText" presStyleLbl="conFgAcc1" presStyleIdx="1" presStyleCnt="3">
        <dgm:presLayoutVars>
          <dgm:bulletEnabled val="1"/>
        </dgm:presLayoutVars>
      </dgm:prSet>
      <dgm:spPr/>
    </dgm:pt>
    <dgm:pt modelId="{9FB4D61A-A592-42B7-95CE-055F52A32A84}" type="pres">
      <dgm:prSet presAssocID="{1129B834-7502-4904-B01E-A1C70E053B92}" presName="spaceBetweenRectangles" presStyleCnt="0"/>
      <dgm:spPr/>
    </dgm:pt>
    <dgm:pt modelId="{11D4171F-B548-4AB9-968E-25E7FF9010AD}" type="pres">
      <dgm:prSet presAssocID="{E015478A-B84D-4904-A3FA-A7CA0C27B473}" presName="parentLin" presStyleCnt="0"/>
      <dgm:spPr/>
    </dgm:pt>
    <dgm:pt modelId="{2B2E01B1-AF25-4B11-A401-D0BD9C6A2840}" type="pres">
      <dgm:prSet presAssocID="{E015478A-B84D-4904-A3FA-A7CA0C27B473}" presName="parentLeftMargin" presStyleLbl="node1" presStyleIdx="1" presStyleCnt="3"/>
      <dgm:spPr/>
    </dgm:pt>
    <dgm:pt modelId="{BF78BAFC-5EA6-4EC3-AA2E-239D60CB5E8C}" type="pres">
      <dgm:prSet presAssocID="{E015478A-B84D-4904-A3FA-A7CA0C27B47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7B36618-E66B-4770-87AC-711FAF817E3C}" type="pres">
      <dgm:prSet presAssocID="{E015478A-B84D-4904-A3FA-A7CA0C27B473}" presName="negativeSpace" presStyleCnt="0"/>
      <dgm:spPr/>
    </dgm:pt>
    <dgm:pt modelId="{D7ACEEA1-03DC-49DD-97AD-8CFF45500B38}" type="pres">
      <dgm:prSet presAssocID="{E015478A-B84D-4904-A3FA-A7CA0C27B47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65D1510-CB7A-41EF-BEDC-B402A3783765}" type="presOf" srcId="{539821B5-93A3-4E4E-8D9F-C756B1230049}" destId="{D824749C-E27E-426A-B7CC-2EF88BA5D926}" srcOrd="0" destOrd="0" presId="urn:microsoft.com/office/officeart/2005/8/layout/list1"/>
    <dgm:cxn modelId="{33FA5839-C388-45B9-8F82-02801425A864}" srcId="{E015478A-B84D-4904-A3FA-A7CA0C27B473}" destId="{192CB006-8141-4FB7-A661-622ADEAA0EC4}" srcOrd="0" destOrd="0" parTransId="{6E86C05D-D238-4923-9553-3A3DF31DC084}" sibTransId="{B3FD4478-65D5-42EF-AD84-4D085F20D009}"/>
    <dgm:cxn modelId="{5CCFA83B-47C0-422F-B468-7F66F25A6F76}" type="presOf" srcId="{B8AA59EC-F47D-49ED-B181-2CF37186A777}" destId="{D86A7711-0B07-4263-AC60-E3E0011532F3}" srcOrd="0" destOrd="0" presId="urn:microsoft.com/office/officeart/2005/8/layout/list1"/>
    <dgm:cxn modelId="{51594561-156D-4CFF-B42E-27C7893B4519}" type="presOf" srcId="{1AC1F300-B412-43E2-B62A-DFB01D4A81B4}" destId="{0D8145CE-B059-4629-B618-33BEE3812F7C}" srcOrd="0" destOrd="0" presId="urn:microsoft.com/office/officeart/2005/8/layout/list1"/>
    <dgm:cxn modelId="{15CF8861-C93F-4442-926E-59E34274BB75}" srcId="{1AC1F300-B412-43E2-B62A-DFB01D4A81B4}" destId="{B8AA59EC-F47D-49ED-B181-2CF37186A777}" srcOrd="1" destOrd="0" parTransId="{916EFC62-7CB8-4AB5-999A-40849C38FC30}" sibTransId="{1129B834-7502-4904-B01E-A1C70E053B92}"/>
    <dgm:cxn modelId="{67928242-1B95-45EC-9F79-E3E5D11E6575}" srcId="{B8AA59EC-F47D-49ED-B181-2CF37186A777}" destId="{FEB1CD73-F33E-456B-BCD0-C5FD03F8E5AE}" srcOrd="0" destOrd="0" parTransId="{B83831DA-14BA-42DD-95C4-E4A28B0BEECF}" sibTransId="{CF44FC7E-8089-42D2-B8CD-F53E16B676CB}"/>
    <dgm:cxn modelId="{8EF85370-3C0E-4E3D-B91D-14D55A87C813}" type="presOf" srcId="{37AADFC1-D9BA-42EE-8A80-8CB6E044F4FE}" destId="{ABA596B8-6444-4A4F-B64F-05161D9756C1}" srcOrd="0" destOrd="0" presId="urn:microsoft.com/office/officeart/2005/8/layout/list1"/>
    <dgm:cxn modelId="{9C6B2B78-8284-49BA-B6C5-7570AD374FD1}" type="presOf" srcId="{E015478A-B84D-4904-A3FA-A7CA0C27B473}" destId="{BF78BAFC-5EA6-4EC3-AA2E-239D60CB5E8C}" srcOrd="1" destOrd="0" presId="urn:microsoft.com/office/officeart/2005/8/layout/list1"/>
    <dgm:cxn modelId="{F1F954A3-2E80-447C-AD1A-4D1E24672920}" srcId="{37AADFC1-D9BA-42EE-8A80-8CB6E044F4FE}" destId="{539821B5-93A3-4E4E-8D9F-C756B1230049}" srcOrd="0" destOrd="0" parTransId="{8656A401-F11E-45D3-9A44-D174BCE32C83}" sibTransId="{3BCFF41A-45E7-4EBA-965D-71D50337E881}"/>
    <dgm:cxn modelId="{12BA5CAD-86F1-4CD2-A93A-F0D63FBAB9C8}" type="presOf" srcId="{E015478A-B84D-4904-A3FA-A7CA0C27B473}" destId="{2B2E01B1-AF25-4B11-A401-D0BD9C6A2840}" srcOrd="0" destOrd="0" presId="urn:microsoft.com/office/officeart/2005/8/layout/list1"/>
    <dgm:cxn modelId="{5F6800B1-68BE-44AE-8948-A7A681AA5F07}" type="presOf" srcId="{192CB006-8141-4FB7-A661-622ADEAA0EC4}" destId="{D7ACEEA1-03DC-49DD-97AD-8CFF45500B38}" srcOrd="0" destOrd="0" presId="urn:microsoft.com/office/officeart/2005/8/layout/list1"/>
    <dgm:cxn modelId="{F68B43CA-2F6A-423D-A6F2-258B456E81A3}" type="presOf" srcId="{B8AA59EC-F47D-49ED-B181-2CF37186A777}" destId="{42A0D753-9A11-495A-B4D4-D5FD7E66EF50}" srcOrd="1" destOrd="0" presId="urn:microsoft.com/office/officeart/2005/8/layout/list1"/>
    <dgm:cxn modelId="{469493E4-78ED-4580-B8B5-2672CC82B659}" srcId="{1AC1F300-B412-43E2-B62A-DFB01D4A81B4}" destId="{37AADFC1-D9BA-42EE-8A80-8CB6E044F4FE}" srcOrd="0" destOrd="0" parTransId="{747E22D4-B747-40CF-9BC8-51CC42F39897}" sibTransId="{57B845B5-9387-4551-B5C2-709B32E2F585}"/>
    <dgm:cxn modelId="{B4240BE5-1C77-4E42-8FAB-DEBB927927EA}" srcId="{1AC1F300-B412-43E2-B62A-DFB01D4A81B4}" destId="{E015478A-B84D-4904-A3FA-A7CA0C27B473}" srcOrd="2" destOrd="0" parTransId="{D1F4C575-736D-48BC-8B16-B023D61F89C7}" sibTransId="{8BD9B69E-4B6F-4051-8F7B-823D2E43FD2D}"/>
    <dgm:cxn modelId="{01F010EA-1138-426F-8626-BA3686A769D6}" type="presOf" srcId="{37AADFC1-D9BA-42EE-8A80-8CB6E044F4FE}" destId="{95547B47-E6D2-4799-99A2-6590D7BA540F}" srcOrd="1" destOrd="0" presId="urn:microsoft.com/office/officeart/2005/8/layout/list1"/>
    <dgm:cxn modelId="{CF5E34FE-39F6-4E11-B4F9-54455E8ECD83}" type="presOf" srcId="{FEB1CD73-F33E-456B-BCD0-C5FD03F8E5AE}" destId="{02FE0C3B-A3B6-4DE2-B68A-3BEF1D0E339E}" srcOrd="0" destOrd="0" presId="urn:microsoft.com/office/officeart/2005/8/layout/list1"/>
    <dgm:cxn modelId="{2587E6FA-9856-4C20-BD97-6A1DAC558A30}" type="presParOf" srcId="{0D8145CE-B059-4629-B618-33BEE3812F7C}" destId="{A87042F2-E511-4C17-89E0-A252F3A63BA5}" srcOrd="0" destOrd="0" presId="urn:microsoft.com/office/officeart/2005/8/layout/list1"/>
    <dgm:cxn modelId="{4B2B93DE-05BE-44D1-A7AD-048BC654C838}" type="presParOf" srcId="{A87042F2-E511-4C17-89E0-A252F3A63BA5}" destId="{ABA596B8-6444-4A4F-B64F-05161D9756C1}" srcOrd="0" destOrd="0" presId="urn:microsoft.com/office/officeart/2005/8/layout/list1"/>
    <dgm:cxn modelId="{6CF506C0-FF5A-455B-9B3A-DF7783A746FC}" type="presParOf" srcId="{A87042F2-E511-4C17-89E0-A252F3A63BA5}" destId="{95547B47-E6D2-4799-99A2-6590D7BA540F}" srcOrd="1" destOrd="0" presId="urn:microsoft.com/office/officeart/2005/8/layout/list1"/>
    <dgm:cxn modelId="{E7270DCC-E05F-4511-BB4B-734AF8E751EF}" type="presParOf" srcId="{0D8145CE-B059-4629-B618-33BEE3812F7C}" destId="{63247590-47A2-47B5-BB4C-F15265F01D91}" srcOrd="1" destOrd="0" presId="urn:microsoft.com/office/officeart/2005/8/layout/list1"/>
    <dgm:cxn modelId="{C9E7AEF3-A2F1-4EDD-BEC6-13CAACAFB7A5}" type="presParOf" srcId="{0D8145CE-B059-4629-B618-33BEE3812F7C}" destId="{D824749C-E27E-426A-B7CC-2EF88BA5D926}" srcOrd="2" destOrd="0" presId="urn:microsoft.com/office/officeart/2005/8/layout/list1"/>
    <dgm:cxn modelId="{A01BCA59-A116-4721-B067-03BB4DACC8DC}" type="presParOf" srcId="{0D8145CE-B059-4629-B618-33BEE3812F7C}" destId="{66296C87-F5A6-4BE2-8A37-29533103EA94}" srcOrd="3" destOrd="0" presId="urn:microsoft.com/office/officeart/2005/8/layout/list1"/>
    <dgm:cxn modelId="{EB7E3F89-7BBF-401F-A61F-DA1BC58C16FA}" type="presParOf" srcId="{0D8145CE-B059-4629-B618-33BEE3812F7C}" destId="{69CD9BDB-51A6-4690-B600-ECA0D08B52B7}" srcOrd="4" destOrd="0" presId="urn:microsoft.com/office/officeart/2005/8/layout/list1"/>
    <dgm:cxn modelId="{C801CE7C-39B4-45AC-A8BB-7E78FE870392}" type="presParOf" srcId="{69CD9BDB-51A6-4690-B600-ECA0D08B52B7}" destId="{D86A7711-0B07-4263-AC60-E3E0011532F3}" srcOrd="0" destOrd="0" presId="urn:microsoft.com/office/officeart/2005/8/layout/list1"/>
    <dgm:cxn modelId="{0E72E0C0-0329-433F-93C8-BE071EF53CF3}" type="presParOf" srcId="{69CD9BDB-51A6-4690-B600-ECA0D08B52B7}" destId="{42A0D753-9A11-495A-B4D4-D5FD7E66EF50}" srcOrd="1" destOrd="0" presId="urn:microsoft.com/office/officeart/2005/8/layout/list1"/>
    <dgm:cxn modelId="{7796C110-00F3-4382-A510-9C69F799F96B}" type="presParOf" srcId="{0D8145CE-B059-4629-B618-33BEE3812F7C}" destId="{BD11931C-1C08-4ACF-989B-9E0353D3A7FE}" srcOrd="5" destOrd="0" presId="urn:microsoft.com/office/officeart/2005/8/layout/list1"/>
    <dgm:cxn modelId="{FC64FE11-D285-4722-92A0-5A23675C1646}" type="presParOf" srcId="{0D8145CE-B059-4629-B618-33BEE3812F7C}" destId="{02FE0C3B-A3B6-4DE2-B68A-3BEF1D0E339E}" srcOrd="6" destOrd="0" presId="urn:microsoft.com/office/officeart/2005/8/layout/list1"/>
    <dgm:cxn modelId="{9B5C79CD-FBC9-4176-9451-23C0B28795D6}" type="presParOf" srcId="{0D8145CE-B059-4629-B618-33BEE3812F7C}" destId="{9FB4D61A-A592-42B7-95CE-055F52A32A84}" srcOrd="7" destOrd="0" presId="urn:microsoft.com/office/officeart/2005/8/layout/list1"/>
    <dgm:cxn modelId="{8F9BD669-6A28-4E19-B854-4C3822692A5E}" type="presParOf" srcId="{0D8145CE-B059-4629-B618-33BEE3812F7C}" destId="{11D4171F-B548-4AB9-968E-25E7FF9010AD}" srcOrd="8" destOrd="0" presId="urn:microsoft.com/office/officeart/2005/8/layout/list1"/>
    <dgm:cxn modelId="{61D422F7-5F6E-4939-89E2-375AD11543C7}" type="presParOf" srcId="{11D4171F-B548-4AB9-968E-25E7FF9010AD}" destId="{2B2E01B1-AF25-4B11-A401-D0BD9C6A2840}" srcOrd="0" destOrd="0" presId="urn:microsoft.com/office/officeart/2005/8/layout/list1"/>
    <dgm:cxn modelId="{7BA5199F-97C8-4ADF-BFE7-D3EA46D499DA}" type="presParOf" srcId="{11D4171F-B548-4AB9-968E-25E7FF9010AD}" destId="{BF78BAFC-5EA6-4EC3-AA2E-239D60CB5E8C}" srcOrd="1" destOrd="0" presId="urn:microsoft.com/office/officeart/2005/8/layout/list1"/>
    <dgm:cxn modelId="{C36D40F3-A338-45B1-A4F4-34151E6C3BEF}" type="presParOf" srcId="{0D8145CE-B059-4629-B618-33BEE3812F7C}" destId="{37B36618-E66B-4770-87AC-711FAF817E3C}" srcOrd="9" destOrd="0" presId="urn:microsoft.com/office/officeart/2005/8/layout/list1"/>
    <dgm:cxn modelId="{D37DDA8F-A6FE-4667-A069-3D275497BC69}" type="presParOf" srcId="{0D8145CE-B059-4629-B618-33BEE3812F7C}" destId="{D7ACEEA1-03DC-49DD-97AD-8CFF45500B3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EDBC93-8963-4D74-9579-303FE25BD9B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8137599-0969-456B-A4D9-6C1EBDA3EF79}">
      <dgm:prSet phldrT="[文字]" custT="1"/>
      <dgm:spPr/>
      <dgm:t>
        <a:bodyPr/>
        <a:lstStyle/>
        <a:p>
          <a:r>
            <a:rPr lang="zh-TW" altLang="en-US" sz="2800" baseline="0" dirty="0">
              <a:latin typeface="Arial" panose="020B0604020202020204" pitchFamily="34" charset="0"/>
              <a:ea typeface="微軟正黑體" panose="020B0604030504040204" pitchFamily="34" charset="-120"/>
            </a:rPr>
            <a:t>核心團隊</a:t>
          </a:r>
        </a:p>
      </dgm:t>
    </dgm:pt>
    <dgm:pt modelId="{CD3E186F-7AA6-4BEC-ADD3-D936062563D3}" type="parTrans" cxnId="{71B0831D-19C2-4073-B8C4-23FCE2CB1F1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A81F3DE-BEFB-4E4E-A829-5EE1C2FBF314}" type="sibTrans" cxnId="{71B0831D-19C2-4073-B8C4-23FCE2CB1F1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DF595F1-23A4-467F-A484-326777A1DDCE}">
      <dgm:prSet phldrT="[文字]" custT="1"/>
      <dgm:spPr/>
      <dgm:t>
        <a:bodyPr/>
        <a:lstStyle/>
        <a:p>
          <a:r>
            <a:rPr lang="zh-TW" altLang="en-US" sz="2800" baseline="0" dirty="0">
              <a:latin typeface="Arial" panose="020B0604020202020204" pitchFamily="34" charset="0"/>
              <a:ea typeface="微軟正黑體" panose="020B0604030504040204" pitchFamily="34" charset="-120"/>
            </a:rPr>
            <a:t>遍及全台的業務</a:t>
          </a:r>
        </a:p>
      </dgm:t>
    </dgm:pt>
    <dgm:pt modelId="{335E015B-0A7B-44BC-9F70-BED78192F2EC}" type="parTrans" cxnId="{E24AD892-E35C-49AF-8434-9D8D4853F75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6D3E5BF-C5B4-4FC3-861E-AFD82EBC377C}" type="sibTrans" cxnId="{E24AD892-E35C-49AF-8434-9D8D4853F757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C977CC88-B277-4394-9916-E986F206CF48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業務人員採用兼職合作制度，使團隊成員深入各行各業，不被公司綁定</a:t>
          </a:r>
        </a:p>
      </dgm:t>
    </dgm:pt>
    <dgm:pt modelId="{3C389006-3A30-47BA-90B1-A6EABB92D5B0}" type="parTrans" cxnId="{100A6F9D-82FF-4281-8EFF-8CED0CBE60D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603BE2EC-CAD5-4E46-8F9F-395348572EE0}" type="sibTrans" cxnId="{100A6F9D-82FF-4281-8EFF-8CED0CBE60D4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02253FD1-5128-4CFF-B335-0F5A6127E316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專案經理</a:t>
          </a:r>
        </a:p>
      </dgm:t>
    </dgm:pt>
    <dgm:pt modelId="{9FD716C0-5BB5-48D1-9F8D-9714C9174C12}" type="parTrans" cxnId="{1BEF1D2E-273D-4886-9EA6-F95B308801A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D778601-0741-4BDE-9AA8-BFDD37A60115}" type="sibTrans" cxnId="{1BEF1D2E-273D-4886-9EA6-F95B308801A5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194F4AA2-F2CE-463E-ADB8-4BCBAF32D3C9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工程師</a:t>
          </a:r>
        </a:p>
      </dgm:t>
    </dgm:pt>
    <dgm:pt modelId="{42233D36-1E40-493B-9673-6823FCEA49D6}" type="parTrans" cxnId="{C3291E10-EDB2-4157-899F-51E28D0D3ED8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CF0DF88-F556-4C26-BDA3-C1A938540FAA}" type="sibTrans" cxnId="{C3291E10-EDB2-4157-899F-51E28D0D3ED8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3839BA1D-5D88-483C-A0D2-CF8207D64A57}">
      <dgm:prSet phldrT="[文字]" custT="1"/>
      <dgm:spPr/>
      <dgm:t>
        <a:bodyPr/>
        <a:lstStyle/>
        <a:p>
          <a:r>
            <a:rPr lang="zh-TW" altLang="en-US" sz="2000" baseline="0" dirty="0">
              <a:latin typeface="Arial" panose="020B0604020202020204" pitchFamily="34" charset="0"/>
              <a:ea typeface="微軟正黑體" panose="020B0604030504040204" pitchFamily="34" charset="-120"/>
            </a:rPr>
            <a:t>設計師</a:t>
          </a:r>
        </a:p>
      </dgm:t>
    </dgm:pt>
    <dgm:pt modelId="{F1F97B12-353C-479C-B8E1-F766A9A45703}" type="parTrans" cxnId="{00FCFC23-917D-4941-8419-A5AFA94C1A5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EAAF788C-CFB8-4EB1-B1EC-3800061F3AEB}" type="sibTrans" cxnId="{00FCFC23-917D-4941-8419-A5AFA94C1A53}">
      <dgm:prSet/>
      <dgm:spPr/>
      <dgm:t>
        <a:bodyPr/>
        <a:lstStyle/>
        <a:p>
          <a:endParaRPr lang="zh-TW" altLang="en-US" baseline="0">
            <a:latin typeface="Arial" panose="020B0604020202020204" pitchFamily="34" charset="0"/>
            <a:ea typeface="微軟正黑體" panose="020B0604030504040204" pitchFamily="34" charset="-120"/>
          </a:endParaRPr>
        </a:p>
      </dgm:t>
    </dgm:pt>
    <dgm:pt modelId="{7F48103A-773E-4F8A-8DB7-3281BB47E710}" type="pres">
      <dgm:prSet presAssocID="{95EDBC93-8963-4D74-9579-303FE25BD9BF}" presName="compositeShape" presStyleCnt="0">
        <dgm:presLayoutVars>
          <dgm:chMax val="7"/>
          <dgm:dir/>
          <dgm:resizeHandles val="exact"/>
        </dgm:presLayoutVars>
      </dgm:prSet>
      <dgm:spPr/>
    </dgm:pt>
    <dgm:pt modelId="{2DFDEF72-6975-46A9-BE47-A22953E28E93}" type="pres">
      <dgm:prSet presAssocID="{E8137599-0969-456B-A4D9-6C1EBDA3EF79}" presName="circ1" presStyleLbl="vennNode1" presStyleIdx="0" presStyleCnt="2"/>
      <dgm:spPr/>
    </dgm:pt>
    <dgm:pt modelId="{E756048E-FB8F-430B-848C-C58A19046F36}" type="pres">
      <dgm:prSet presAssocID="{E8137599-0969-456B-A4D9-6C1EBDA3EF7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D75A72E-710E-4448-BB29-183AFD8E276D}" type="pres">
      <dgm:prSet presAssocID="{7DF595F1-23A4-467F-A484-326777A1DDCE}" presName="circ2" presStyleLbl="vennNode1" presStyleIdx="1" presStyleCnt="2"/>
      <dgm:spPr/>
    </dgm:pt>
    <dgm:pt modelId="{49CE3DDD-3537-42B9-8214-831BCAECBB19}" type="pres">
      <dgm:prSet presAssocID="{7DF595F1-23A4-467F-A484-326777A1DDC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339D7809-E056-4434-AF2E-45BB548B9457}" type="presOf" srcId="{7DF595F1-23A4-467F-A484-326777A1DDCE}" destId="{49CE3DDD-3537-42B9-8214-831BCAECBB19}" srcOrd="1" destOrd="0" presId="urn:microsoft.com/office/officeart/2005/8/layout/venn1"/>
    <dgm:cxn modelId="{C3291E10-EDB2-4157-899F-51E28D0D3ED8}" srcId="{E8137599-0969-456B-A4D9-6C1EBDA3EF79}" destId="{194F4AA2-F2CE-463E-ADB8-4BCBAF32D3C9}" srcOrd="1" destOrd="0" parTransId="{42233D36-1E40-493B-9673-6823FCEA49D6}" sibTransId="{3CF0DF88-F556-4C26-BDA3-C1A938540FAA}"/>
    <dgm:cxn modelId="{EB7B1712-AB5E-4916-9EED-ED4C63F593A7}" type="presOf" srcId="{C977CC88-B277-4394-9916-E986F206CF48}" destId="{49CE3DDD-3537-42B9-8214-831BCAECBB19}" srcOrd="1" destOrd="1" presId="urn:microsoft.com/office/officeart/2005/8/layout/venn1"/>
    <dgm:cxn modelId="{660EBD12-CD5D-4E76-83A6-B9F298A1BD16}" type="presOf" srcId="{E8137599-0969-456B-A4D9-6C1EBDA3EF79}" destId="{2DFDEF72-6975-46A9-BE47-A22953E28E93}" srcOrd="0" destOrd="0" presId="urn:microsoft.com/office/officeart/2005/8/layout/venn1"/>
    <dgm:cxn modelId="{71B0831D-19C2-4073-B8C4-23FCE2CB1F17}" srcId="{95EDBC93-8963-4D74-9579-303FE25BD9BF}" destId="{E8137599-0969-456B-A4D9-6C1EBDA3EF79}" srcOrd="0" destOrd="0" parTransId="{CD3E186F-7AA6-4BEC-ADD3-D936062563D3}" sibTransId="{7A81F3DE-BEFB-4E4E-A829-5EE1C2FBF314}"/>
    <dgm:cxn modelId="{00FCFC23-917D-4941-8419-A5AFA94C1A53}" srcId="{E8137599-0969-456B-A4D9-6C1EBDA3EF79}" destId="{3839BA1D-5D88-483C-A0D2-CF8207D64A57}" srcOrd="2" destOrd="0" parTransId="{F1F97B12-353C-479C-B8E1-F766A9A45703}" sibTransId="{EAAF788C-CFB8-4EB1-B1EC-3800061F3AEB}"/>
    <dgm:cxn modelId="{1BEF1D2E-273D-4886-9EA6-F95B308801A5}" srcId="{E8137599-0969-456B-A4D9-6C1EBDA3EF79}" destId="{02253FD1-5128-4CFF-B335-0F5A6127E316}" srcOrd="0" destOrd="0" parTransId="{9FD716C0-5BB5-48D1-9F8D-9714C9174C12}" sibTransId="{ED778601-0741-4BDE-9AA8-BFDD37A60115}"/>
    <dgm:cxn modelId="{02572F38-F58C-4237-A4FF-4FE8EBEF7E59}" type="presOf" srcId="{3839BA1D-5D88-483C-A0D2-CF8207D64A57}" destId="{E756048E-FB8F-430B-848C-C58A19046F36}" srcOrd="1" destOrd="3" presId="urn:microsoft.com/office/officeart/2005/8/layout/venn1"/>
    <dgm:cxn modelId="{B4744660-76B2-489E-8784-835DF759F39D}" type="presOf" srcId="{194F4AA2-F2CE-463E-ADB8-4BCBAF32D3C9}" destId="{E756048E-FB8F-430B-848C-C58A19046F36}" srcOrd="1" destOrd="2" presId="urn:microsoft.com/office/officeart/2005/8/layout/venn1"/>
    <dgm:cxn modelId="{45E24876-0741-418C-A033-C9E063A648A0}" type="presOf" srcId="{E8137599-0969-456B-A4D9-6C1EBDA3EF79}" destId="{E756048E-FB8F-430B-848C-C58A19046F36}" srcOrd="1" destOrd="0" presId="urn:microsoft.com/office/officeart/2005/8/layout/venn1"/>
    <dgm:cxn modelId="{32CD3B8E-637E-4595-99A3-F782E6A2A66D}" type="presOf" srcId="{95EDBC93-8963-4D74-9579-303FE25BD9BF}" destId="{7F48103A-773E-4F8A-8DB7-3281BB47E710}" srcOrd="0" destOrd="0" presId="urn:microsoft.com/office/officeart/2005/8/layout/venn1"/>
    <dgm:cxn modelId="{E24AD892-E35C-49AF-8434-9D8D4853F757}" srcId="{95EDBC93-8963-4D74-9579-303FE25BD9BF}" destId="{7DF595F1-23A4-467F-A484-326777A1DDCE}" srcOrd="1" destOrd="0" parTransId="{335E015B-0A7B-44BC-9F70-BED78192F2EC}" sibTransId="{06D3E5BF-C5B4-4FC3-861E-AFD82EBC377C}"/>
    <dgm:cxn modelId="{FA3E5393-59EF-4114-92A1-C78FE335CF06}" type="presOf" srcId="{3839BA1D-5D88-483C-A0D2-CF8207D64A57}" destId="{2DFDEF72-6975-46A9-BE47-A22953E28E93}" srcOrd="0" destOrd="3" presId="urn:microsoft.com/office/officeart/2005/8/layout/venn1"/>
    <dgm:cxn modelId="{100A6F9D-82FF-4281-8EFF-8CED0CBE60D4}" srcId="{7DF595F1-23A4-467F-A484-326777A1DDCE}" destId="{C977CC88-B277-4394-9916-E986F206CF48}" srcOrd="0" destOrd="0" parTransId="{3C389006-3A30-47BA-90B1-A6EABB92D5B0}" sibTransId="{603BE2EC-CAD5-4E46-8F9F-395348572EE0}"/>
    <dgm:cxn modelId="{A219F29F-4A81-4A23-A966-383991889D4C}" type="presOf" srcId="{02253FD1-5128-4CFF-B335-0F5A6127E316}" destId="{2DFDEF72-6975-46A9-BE47-A22953E28E93}" srcOrd="0" destOrd="1" presId="urn:microsoft.com/office/officeart/2005/8/layout/venn1"/>
    <dgm:cxn modelId="{B71FB6D0-25C5-4132-93CB-F53E4393C003}" type="presOf" srcId="{7DF595F1-23A4-467F-A484-326777A1DDCE}" destId="{BD75A72E-710E-4448-BB29-183AFD8E276D}" srcOrd="0" destOrd="0" presId="urn:microsoft.com/office/officeart/2005/8/layout/venn1"/>
    <dgm:cxn modelId="{8F4F39DC-51D5-4AD7-A42D-23B35CB68B02}" type="presOf" srcId="{194F4AA2-F2CE-463E-ADB8-4BCBAF32D3C9}" destId="{2DFDEF72-6975-46A9-BE47-A22953E28E93}" srcOrd="0" destOrd="2" presId="urn:microsoft.com/office/officeart/2005/8/layout/venn1"/>
    <dgm:cxn modelId="{214D75E4-6A9F-4554-B4ED-5798FE7F0C20}" type="presOf" srcId="{02253FD1-5128-4CFF-B335-0F5A6127E316}" destId="{E756048E-FB8F-430B-848C-C58A19046F36}" srcOrd="1" destOrd="1" presId="urn:microsoft.com/office/officeart/2005/8/layout/venn1"/>
    <dgm:cxn modelId="{14B0AFF3-85EA-4579-944E-BEA586CDF7B1}" type="presOf" srcId="{C977CC88-B277-4394-9916-E986F206CF48}" destId="{BD75A72E-710E-4448-BB29-183AFD8E276D}" srcOrd="0" destOrd="1" presId="urn:microsoft.com/office/officeart/2005/8/layout/venn1"/>
    <dgm:cxn modelId="{D835F627-30D3-4BF2-ADD8-EB971A2A0524}" type="presParOf" srcId="{7F48103A-773E-4F8A-8DB7-3281BB47E710}" destId="{2DFDEF72-6975-46A9-BE47-A22953E28E93}" srcOrd="0" destOrd="0" presId="urn:microsoft.com/office/officeart/2005/8/layout/venn1"/>
    <dgm:cxn modelId="{00938667-13A3-4195-9E8F-B7CB1DE0F112}" type="presParOf" srcId="{7F48103A-773E-4F8A-8DB7-3281BB47E710}" destId="{E756048E-FB8F-430B-848C-C58A19046F36}" srcOrd="1" destOrd="0" presId="urn:microsoft.com/office/officeart/2005/8/layout/venn1"/>
    <dgm:cxn modelId="{29C3C821-2DDC-4A69-AEA0-18AF90E6EC01}" type="presParOf" srcId="{7F48103A-773E-4F8A-8DB7-3281BB47E710}" destId="{BD75A72E-710E-4448-BB29-183AFD8E276D}" srcOrd="2" destOrd="0" presId="urn:microsoft.com/office/officeart/2005/8/layout/venn1"/>
    <dgm:cxn modelId="{16A03B00-74C6-4E8A-ACA6-D059AB6697A9}" type="presParOf" srcId="{7F48103A-773E-4F8A-8DB7-3281BB47E710}" destId="{49CE3DDD-3537-42B9-8214-831BCAECBB19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67BEA7-B8B2-4E3D-AB52-F15DFAF3025C}">
      <dsp:nvSpPr>
        <dsp:cNvPr id="0" name=""/>
        <dsp:cNvSpPr/>
      </dsp:nvSpPr>
      <dsp:spPr>
        <a:xfrm>
          <a:off x="0" y="360431"/>
          <a:ext cx="9553575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464" tIns="437388" rIns="74146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不依賴容易洩漏隱私的雲端大模型。我們協助將 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真正私有化，讓模型深度學習用戶個人的消費習慣與生活作息，打造出越用越懂你的專屬決策大腦，同時確保極致的資料安全。</a:t>
          </a:r>
        </a:p>
      </dsp:txBody>
      <dsp:txXfrm>
        <a:off x="0" y="360431"/>
        <a:ext cx="9553575" cy="1852200"/>
      </dsp:txXfrm>
    </dsp:sp>
    <dsp:sp modelId="{1E9D5335-869B-4CF9-A6A0-F7B8EE4374F0}">
      <dsp:nvSpPr>
        <dsp:cNvPr id="0" name=""/>
        <dsp:cNvSpPr/>
      </dsp:nvSpPr>
      <dsp:spPr>
        <a:xfrm>
          <a:off x="477678" y="50471"/>
          <a:ext cx="668750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2" tIns="0" rIns="2527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en-US" sz="24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Personalized Edge AI Model Fine-Tuning</a:t>
          </a:r>
          <a:endParaRPr lang="zh-TW" altLang="en-US" sz="24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07940" y="80733"/>
        <a:ext cx="6626978" cy="559396"/>
      </dsp:txXfrm>
    </dsp:sp>
    <dsp:sp modelId="{05E98CA6-106A-4813-9580-56E2055A3C1C}">
      <dsp:nvSpPr>
        <dsp:cNvPr id="0" name=""/>
        <dsp:cNvSpPr/>
      </dsp:nvSpPr>
      <dsp:spPr>
        <a:xfrm>
          <a:off x="0" y="2635991"/>
          <a:ext cx="9553575" cy="1852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1464" tIns="437388" rIns="741464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突破傳統 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 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只能「給建議」的對話框架，賦予 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「執行力」。當用戶輸入模糊意圖，</a:t>
          </a:r>
          <a:r>
            <a:rPr lang="en-US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21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代理人能自動思考分析最佳解，並接手後續的跨平台流程執行。</a:t>
          </a:r>
        </a:p>
      </dsp:txBody>
      <dsp:txXfrm>
        <a:off x="0" y="2635991"/>
        <a:ext cx="9553575" cy="1852200"/>
      </dsp:txXfrm>
    </dsp:sp>
    <dsp:sp modelId="{AF526CC7-0939-4155-BD01-4DBB281C3B0D}">
      <dsp:nvSpPr>
        <dsp:cNvPr id="0" name=""/>
        <dsp:cNvSpPr/>
      </dsp:nvSpPr>
      <dsp:spPr>
        <a:xfrm>
          <a:off x="477678" y="2326031"/>
          <a:ext cx="6687502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2772" tIns="0" rIns="2527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24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Intent-Driven Agent Development</a:t>
          </a:r>
          <a:endParaRPr lang="zh-TW" altLang="en-US" sz="2400" b="1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07940" y="2356293"/>
        <a:ext cx="6626978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4749C-E27E-426A-B7CC-2EF88BA5D926}">
      <dsp:nvSpPr>
        <dsp:cNvPr id="0" name=""/>
        <dsp:cNvSpPr/>
      </dsp:nvSpPr>
      <dsp:spPr>
        <a:xfrm>
          <a:off x="0" y="284921"/>
          <a:ext cx="9790113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9822" tIns="354076" rIns="75982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企業級的</a:t>
          </a:r>
          <a:r>
            <a:rPr lang="en-US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推演算力下。當用戶面臨資訊不對稱難題，</a:t>
          </a:r>
          <a:r>
            <a:rPr lang="en-US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AI</a:t>
          </a: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能進行多節點的沙盤推演，並自動生成有利的策略或重點建議。</a:t>
          </a:r>
        </a:p>
      </dsp:txBody>
      <dsp:txXfrm>
        <a:off x="0" y="284921"/>
        <a:ext cx="9790113" cy="1178100"/>
      </dsp:txXfrm>
    </dsp:sp>
    <dsp:sp modelId="{95547B47-E6D2-4799-99A2-6590D7BA540F}">
      <dsp:nvSpPr>
        <dsp:cNvPr id="0" name=""/>
        <dsp:cNvSpPr/>
      </dsp:nvSpPr>
      <dsp:spPr>
        <a:xfrm>
          <a:off x="489505" y="34001"/>
          <a:ext cx="685307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030" tIns="0" rIns="25903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Complex Scenario Simulation System</a:t>
          </a:r>
          <a:endParaRPr lang="zh-TW" altLang="en-US" sz="1700" kern="1200" dirty="0"/>
        </a:p>
      </dsp:txBody>
      <dsp:txXfrm>
        <a:off x="514003" y="58499"/>
        <a:ext cx="6804083" cy="452844"/>
      </dsp:txXfrm>
    </dsp:sp>
    <dsp:sp modelId="{02FE0C3B-A3B6-4DE2-B68A-3BEF1D0E339E}">
      <dsp:nvSpPr>
        <dsp:cNvPr id="0" name=""/>
        <dsp:cNvSpPr/>
      </dsp:nvSpPr>
      <dsp:spPr>
        <a:xfrm>
          <a:off x="0" y="1805741"/>
          <a:ext cx="9790113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9822" tIns="354076" rIns="75982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讓完全沒有設計與剪輯背景的人員，只需輸入簡單的直白文字或一張靜態照片，就能瞬間生成高質感的社群素材、動態圖片或專屬 </a:t>
          </a:r>
          <a:r>
            <a:rPr lang="en-US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IP </a:t>
          </a: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動畫，實現「想像力即生產力」。</a:t>
          </a:r>
        </a:p>
      </dsp:txBody>
      <dsp:txXfrm>
        <a:off x="0" y="1805741"/>
        <a:ext cx="9790113" cy="1178100"/>
      </dsp:txXfrm>
    </dsp:sp>
    <dsp:sp modelId="{42A0D753-9A11-495A-B4D4-D5FD7E66EF50}">
      <dsp:nvSpPr>
        <dsp:cNvPr id="0" name=""/>
        <dsp:cNvSpPr/>
      </dsp:nvSpPr>
      <dsp:spPr>
        <a:xfrm>
          <a:off x="489505" y="1554821"/>
          <a:ext cx="685307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030" tIns="0" rIns="25903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Multimodal Visual Generation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14003" y="1579319"/>
        <a:ext cx="6804083" cy="452844"/>
      </dsp:txXfrm>
    </dsp:sp>
    <dsp:sp modelId="{D7ACEEA1-03DC-49DD-97AD-8CFF45500B38}">
      <dsp:nvSpPr>
        <dsp:cNvPr id="0" name=""/>
        <dsp:cNvSpPr/>
      </dsp:nvSpPr>
      <dsp:spPr>
        <a:xfrm>
          <a:off x="0" y="3326561"/>
          <a:ext cx="9790113" cy="1178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9822" tIns="354076" rIns="759822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zh-TW" altLang="en-US" sz="17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為具有特定專業的創作者提供「專家級腳本大腦」。系統能調閱最新的專業文獻或流行趨勢，輔助生成極具深度與說服力的行銷腳本。</a:t>
          </a:r>
        </a:p>
      </dsp:txBody>
      <dsp:txXfrm>
        <a:off x="0" y="3326561"/>
        <a:ext cx="9790113" cy="1178100"/>
      </dsp:txXfrm>
    </dsp:sp>
    <dsp:sp modelId="{BF78BAFC-5EA6-4EC3-AA2E-239D60CB5E8C}">
      <dsp:nvSpPr>
        <dsp:cNvPr id="0" name=""/>
        <dsp:cNvSpPr/>
      </dsp:nvSpPr>
      <dsp:spPr>
        <a:xfrm>
          <a:off x="489505" y="3075641"/>
          <a:ext cx="6853079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9030" tIns="0" rIns="25903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700" b="1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Domain-Specific RAG Integration</a:t>
          </a:r>
          <a:endParaRPr lang="zh-TW" altLang="en-US" sz="1700" kern="1200" baseline="0" dirty="0">
            <a:latin typeface="Arial" panose="020B0604020202020204" pitchFamily="34" charset="0"/>
            <a:ea typeface="微軟正黑體" panose="020B0604030504040204" pitchFamily="34" charset="-120"/>
          </a:endParaRPr>
        </a:p>
      </dsp:txBody>
      <dsp:txXfrm>
        <a:off x="514003" y="3100139"/>
        <a:ext cx="6804083" cy="452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DEF72-6975-46A9-BE47-A22953E28E93}">
      <dsp:nvSpPr>
        <dsp:cNvPr id="0" name=""/>
        <dsp:cNvSpPr/>
      </dsp:nvSpPr>
      <dsp:spPr>
        <a:xfrm>
          <a:off x="1011413" y="12345"/>
          <a:ext cx="4513972" cy="45139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核心團隊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專案經理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工程師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設計師</a:t>
          </a:r>
        </a:p>
      </dsp:txBody>
      <dsp:txXfrm>
        <a:off x="1641742" y="544639"/>
        <a:ext cx="2602650" cy="3449383"/>
      </dsp:txXfrm>
    </dsp:sp>
    <dsp:sp modelId="{BD75A72E-710E-4448-BB29-183AFD8E276D}">
      <dsp:nvSpPr>
        <dsp:cNvPr id="0" name=""/>
        <dsp:cNvSpPr/>
      </dsp:nvSpPr>
      <dsp:spPr>
        <a:xfrm>
          <a:off x="4264726" y="12345"/>
          <a:ext cx="4513972" cy="451397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8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遍及全台的業務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baseline="0" dirty="0">
              <a:latin typeface="Arial" panose="020B0604020202020204" pitchFamily="34" charset="0"/>
              <a:ea typeface="微軟正黑體" panose="020B0604030504040204" pitchFamily="34" charset="-120"/>
            </a:rPr>
            <a:t>業務人員採用兼職合作制度，使團隊成員深入各行各業，不被公司綁定</a:t>
          </a:r>
        </a:p>
      </dsp:txBody>
      <dsp:txXfrm>
        <a:off x="5545719" y="544639"/>
        <a:ext cx="2602650" cy="34493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The image depicts a futuristic, electronic circuit design with interconnected components, including data flow symbols and a centralized AI model, symbolizing a data processing or AI-driven infrastructure.&#10;&#10;AI 產生的內容可能不正確。">
            <a:extLst>
              <a:ext uri="{FF2B5EF4-FFF2-40B4-BE49-F238E27FC236}">
                <a16:creationId xmlns:a16="http://schemas.microsoft.com/office/drawing/2014/main" id="{9D006476-FFEC-2231-AFF4-C8C38B498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47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88" y="-727392"/>
            <a:ext cx="12469176" cy="831278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1C2E48-A0ED-4218-97A1-0C6FF94F5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617" y="1984831"/>
            <a:ext cx="9144000" cy="1655762"/>
          </a:xfrm>
        </p:spPr>
        <p:txBody>
          <a:bodyPr anchor="ctr"/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0431A1-E48E-4596-8E2B-10A4ECF83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6617" y="3640593"/>
            <a:ext cx="9144000" cy="709339"/>
          </a:xfrm>
        </p:spPr>
        <p:txBody>
          <a:bodyPr anchor="t"/>
          <a:lstStyle>
            <a:lvl1pPr marL="0" indent="0" algn="ctr">
              <a:buNone/>
              <a:defRPr sz="2400" b="1" baseline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EA1770-B796-4FF9-AC26-464BF095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D25204-49A9-4667-943F-08663614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2DFC95-A672-4DCC-AFD1-6BD04E9D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118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58931" y="2657883"/>
            <a:ext cx="11848014" cy="351908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B451F8F5-1288-D496-E8BC-257D6750B2E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931" y="1681163"/>
            <a:ext cx="1184801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473611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857796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597" y="1709738"/>
            <a:ext cx="8890853" cy="2852737"/>
          </a:xfrm>
        </p:spPr>
        <p:txBody>
          <a:bodyPr anchor="b"/>
          <a:lstStyle>
            <a:lvl1pPr>
              <a:defRPr sz="6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456597" y="4589463"/>
            <a:ext cx="8890853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590562-DEF0-456F-9D4D-F08177F0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CDB04A-F986-4591-8C3C-76A93D34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871459-1AC1-474D-B2B2-A3019E9A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82D859E-81C9-AF53-0C18-C218A0EFF5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0"/>
          <a:stretch>
            <a:fillRect/>
          </a:stretch>
        </p:blipFill>
        <p:spPr>
          <a:xfrm>
            <a:off x="-1" y="1869744"/>
            <a:ext cx="2194743" cy="446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4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7A6CE55-9738-4B4F-862D-92B0859E98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897764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1D6257-4462-486B-A6DB-A776EEA13F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9"/>
            <a:ext cx="5540918" cy="1719262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3756" y="3466055"/>
            <a:ext cx="5540918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文字版面配置區 3">
            <a:extLst>
              <a:ext uri="{FF2B5EF4-FFF2-40B4-BE49-F238E27FC236}">
                <a16:creationId xmlns:a16="http://schemas.microsoft.com/office/drawing/2014/main" id="{541C5EEB-3DB1-415B-AAC2-E0D31BF1B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84474" y="2181498"/>
            <a:ext cx="2675709" cy="1554479"/>
          </a:xfrm>
        </p:spPr>
        <p:txBody>
          <a:bodyPr/>
          <a:lstStyle>
            <a:lvl1pPr marL="0" indent="0">
              <a:spcBef>
                <a:spcPts val="2800"/>
              </a:spcBef>
              <a:spcAft>
                <a:spcPts val="0"/>
              </a:spcAft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706550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1" y="1825625"/>
            <a:ext cx="5860869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199" y="1825625"/>
            <a:ext cx="5834745" cy="4351338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1075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512504"/>
            <a:ext cx="5860869" cy="4664459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28355"/>
            <a:ext cx="5834745" cy="464860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05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5B276376-E230-81D1-56E3-3DFD25AFE8D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1" y="1825625"/>
            <a:ext cx="11848013" cy="20093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2" name="內容版面配置區 3">
            <a:extLst>
              <a:ext uri="{FF2B5EF4-FFF2-40B4-BE49-F238E27FC236}">
                <a16:creationId xmlns:a16="http://schemas.microsoft.com/office/drawing/2014/main" id="{9BB53615-89AB-0A80-4D2F-F1B49D0E3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1" y="3977275"/>
            <a:ext cx="11848013" cy="2199687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950139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402006" y="1825625"/>
            <a:ext cx="9604938" cy="20093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02006" y="3977275"/>
            <a:ext cx="9604938" cy="2199687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377EBE2D-0C3B-86E6-8E5C-1BDB1E2C38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9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024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5B276376-E230-81D1-56E3-3DFD25AFE8D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2" y="1825625"/>
            <a:ext cx="9708399" cy="2009396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2" name="內容版面配置區 3">
            <a:extLst>
              <a:ext uri="{FF2B5EF4-FFF2-40B4-BE49-F238E27FC236}">
                <a16:creationId xmlns:a16="http://schemas.microsoft.com/office/drawing/2014/main" id="{9BB53615-89AB-0A80-4D2F-F1B49D0E3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3977275"/>
            <a:ext cx="9708399" cy="2199687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B7DA569-CDBE-745A-70A0-22E1C13AB0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1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  <p:sp>
        <p:nvSpPr>
          <p:cNvPr id="2" name="內容版面配置區 2">
            <a:extLst>
              <a:ext uri="{FF2B5EF4-FFF2-40B4-BE49-F238E27FC236}">
                <a16:creationId xmlns:a16="http://schemas.microsoft.com/office/drawing/2014/main" id="{ADE484CA-9279-E9D7-52A6-19B76DC19CB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158931" y="1402545"/>
            <a:ext cx="11848013" cy="2199687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1" name="內容版面配置區 3">
            <a:extLst>
              <a:ext uri="{FF2B5EF4-FFF2-40B4-BE49-F238E27FC236}">
                <a16:creationId xmlns:a16="http://schemas.microsoft.com/office/drawing/2014/main" id="{5AC48CA4-7E94-5F22-6FC5-87D37478E3D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8931" y="3747143"/>
            <a:ext cx="11848013" cy="2429819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8806852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41EAF158-E6C8-4510-AF34-72180517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27680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8932" y="1326315"/>
            <a:ext cx="5838644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232116"/>
            <a:ext cx="5838644" cy="395754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326315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32116"/>
            <a:ext cx="5834744" cy="395754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7736B3-1FCA-4EE9-A7CF-9C6A3F6F6B4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DF031B02-B064-43D5-B035-1E3EB817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163BBAC-2715-40B8-8CD8-4DF1D699DE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742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BE645DD-82BD-2093-190E-4AD41AEB29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724C8BC1-F56A-6901-0D13-55B683839B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4246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724C8BC1-F56A-6901-0D13-55B683839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8366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BE645DD-82BD-2093-190E-4AD41AEB29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83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E8F6A1E-B44A-4CDB-BB5D-4D6F5262578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8DF0062-14FE-4FCF-B2F8-5ADAC794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085BEB9-23FF-4EC6-81DD-EC6C5DF289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635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128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2606721"/>
            <a:ext cx="11848014" cy="3570241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26899EB7-4E2B-03C5-E7B2-EF2AB106291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931" y="1681163"/>
            <a:ext cx="118480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82673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2208CB9-6EF5-47BE-92FD-65C6D75AE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5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94091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6927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865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B89C9BB-DD23-4595-A248-04BC2C7D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24299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F81F97-3E6F-4287-89E7-4E6CA2689FA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EB20D7E-F229-4CAC-B20A-DF659187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3A38365-0EB8-4C00-A29B-0D073B67A4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376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A8AA4B4-3B77-412B-BF8D-C1762E5F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909010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530F12-68C1-47FD-B64E-FB2076DC4F3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FCC7FB1E-6C86-4544-998A-7FA32488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366865B-D814-4220-ACDC-5C591E74AE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019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7A888B-64BE-4203-8CA4-0A3B3D2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2842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C45355E-8DE3-4162-A62B-8DD113E8EF0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8F4FABE5-47EF-446E-B298-222B8118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7D9F35F-9F3D-4EFC-846E-7363AA8F55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1638753"/>
            <a:ext cx="9790287" cy="4538210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9611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8179232-0B4D-493D-910A-37EE8AD28D49}"/>
              </a:ext>
            </a:extLst>
          </p:cNvPr>
          <p:cNvSpPr txBox="1">
            <a:spLocks/>
          </p:cNvSpPr>
          <p:nvPr userDrawn="1"/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>
                <a:solidFill>
                  <a:schemeClr val="bg1"/>
                </a:solidFill>
              </a:rPr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047004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2E5DDA-3C76-4087-8164-603390C58E3F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C34BB6F6-FADE-4E3E-A4E0-0C71022B5A29}"/>
              </a:ext>
            </a:extLst>
          </p:cNvPr>
          <p:cNvSpPr txBox="1">
            <a:spLocks/>
          </p:cNvSpPr>
          <p:nvPr userDrawn="1"/>
        </p:nvSpPr>
        <p:spPr>
          <a:xfrm>
            <a:off x="772886" y="123462"/>
            <a:ext cx="7367452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253F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>
                <a:solidFill>
                  <a:schemeClr val="accent1">
                    <a:lumMod val="50000"/>
                  </a:schemeClr>
                </a:solidFill>
              </a:rPr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08F1550-3C37-4302-B23E-BF4A995E69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2626841"/>
            <a:ext cx="9790287" cy="3550122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D4732C87-B894-A2C9-E217-8488FF23127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58931" y="1681163"/>
            <a:ext cx="97902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80620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358" y="1638753"/>
            <a:ext cx="7560860" cy="4538210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B7CEBF51-51CA-4B7B-69D4-C8A8B7F6AB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80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358" y="2620305"/>
            <a:ext cx="7560860" cy="355665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DAF0152-CC17-33B9-D0A5-947FF9CB48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0"/>
          <a:stretch>
            <a:fillRect/>
          </a:stretch>
        </p:blipFill>
        <p:spPr>
          <a:xfrm flipH="1">
            <a:off x="10231292" y="1924335"/>
            <a:ext cx="1960707" cy="4401690"/>
          </a:xfrm>
          <a:prstGeom prst="rect">
            <a:avLst/>
          </a:prstGeom>
        </p:spPr>
      </p:pic>
      <p:pic>
        <p:nvPicPr>
          <p:cNvPr id="7" name="圖片 6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B7CEBF51-51CA-4B7B-69D4-C8A8B7F6AB7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id="{6D947DFB-1C0D-309A-0476-9898FAB6DD3D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88358" y="1681163"/>
            <a:ext cx="756086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164319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5200" y="1638753"/>
            <a:ext cx="9554400" cy="4538210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1" name="圖片 10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8997ACC9-9BE6-F2E5-CC25-7419C82BF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1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8358" y="2620305"/>
            <a:ext cx="9621242" cy="3556658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2026/5/10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1" name="圖片 10" descr="This image depicts a computer server rack with multiple server cabinets, each containing rack-mounted hardware components, including network interface cards, and a router.&#10;&#10;AI 產生的內容可能不正確。">
            <a:extLst>
              <a:ext uri="{FF2B5EF4-FFF2-40B4-BE49-F238E27FC236}">
                <a16:creationId xmlns:a16="http://schemas.microsoft.com/office/drawing/2014/main" id="{8997ACC9-9BE6-F2E5-CC25-7419C82BF3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1"/>
          <a:stretch>
            <a:fillRect/>
          </a:stretch>
        </p:blipFill>
        <p:spPr>
          <a:xfrm>
            <a:off x="0" y="1794351"/>
            <a:ext cx="2129889" cy="4538210"/>
          </a:xfrm>
          <a:prstGeom prst="rect">
            <a:avLst/>
          </a:prstGeom>
        </p:spPr>
      </p:pic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3AAF3D54-0A51-FBB9-97B2-CF036A8F9BB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88357" y="1681163"/>
            <a:ext cx="96185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3701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9F43E5C0-14E7-4FCC-8318-964FA8260BB3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779040" y="-5258"/>
            <a:ext cx="877897" cy="15371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2005BB-34D7-45B5-AB45-3190FB2EC99D}"/>
              </a:ext>
            </a:extLst>
          </p:cNvPr>
          <p:cNvPicPr>
            <a:picLocks noChangeAspect="1"/>
          </p:cNvPicPr>
          <p:nvPr userDrawn="1"/>
        </p:nvPicPr>
        <p:blipFill>
          <a:blip r:embed="rId4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6323693"/>
            <a:ext cx="12192000" cy="60569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BD78601-0EEA-4544-AE35-E8FE5139EA97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1"/>
            <a:ext cx="6588963" cy="1515291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767887F-161E-4C51-8D92-2F25A37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23328D-D8B8-4489-92A1-D5BCCC496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1" y="1638753"/>
            <a:ext cx="11848014" cy="453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3FD8FB-9CB7-4CA8-AA90-1A66335F2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931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2026/5/10</a:t>
            </a:fld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99FF25-8F7C-4FD6-9678-97926A33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5538" y="64477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endParaRPr lang="zh-TW" altLang="en-US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CCF96A-C3FF-4829-B788-74A3AA654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3745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669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1" r:id="rId3"/>
    <p:sldLayoutId id="2147483684" r:id="rId4"/>
    <p:sldLayoutId id="2147483692" r:id="rId5"/>
    <p:sldLayoutId id="2147483685" r:id="rId6"/>
    <p:sldLayoutId id="2147483695" r:id="rId7"/>
    <p:sldLayoutId id="2147483683" r:id="rId8"/>
    <p:sldLayoutId id="2147483693" r:id="rId9"/>
    <p:sldLayoutId id="2147483660" r:id="rId10"/>
    <p:sldLayoutId id="2147483694" r:id="rId11"/>
    <p:sldLayoutId id="2147483670" r:id="rId12"/>
    <p:sldLayoutId id="2147483651" r:id="rId13"/>
    <p:sldLayoutId id="2147483669" r:id="rId14"/>
    <p:sldLayoutId id="2147483671" r:id="rId15"/>
    <p:sldLayoutId id="2147483652" r:id="rId16"/>
    <p:sldLayoutId id="2147483661" r:id="rId17"/>
    <p:sldLayoutId id="2147483689" r:id="rId18"/>
    <p:sldLayoutId id="2147483681" r:id="rId19"/>
    <p:sldLayoutId id="2147483690" r:id="rId20"/>
    <p:sldLayoutId id="2147483682" r:id="rId21"/>
    <p:sldLayoutId id="2147483653" r:id="rId22"/>
    <p:sldLayoutId id="2147483662" r:id="rId23"/>
    <p:sldLayoutId id="2147483654" r:id="rId24"/>
    <p:sldLayoutId id="2147483686" r:id="rId25"/>
    <p:sldLayoutId id="2147483687" r:id="rId26"/>
    <p:sldLayoutId id="2147483688" r:id="rId27"/>
    <p:sldLayoutId id="2147483663" r:id="rId28"/>
    <p:sldLayoutId id="2147483655" r:id="rId29"/>
    <p:sldLayoutId id="2147483664" r:id="rId30"/>
    <p:sldLayoutId id="2147483672" r:id="rId31"/>
    <p:sldLayoutId id="2147483673" r:id="rId32"/>
    <p:sldLayoutId id="2147483674" r:id="rId33"/>
    <p:sldLayoutId id="2147483656" r:id="rId34"/>
    <p:sldLayoutId id="2147483665" r:id="rId35"/>
    <p:sldLayoutId id="2147483657" r:id="rId36"/>
    <p:sldLayoutId id="2147483666" r:id="rId37"/>
    <p:sldLayoutId id="2147483658" r:id="rId38"/>
    <p:sldLayoutId id="2147483667" r:id="rId39"/>
    <p:sldLayoutId id="2147483659" r:id="rId40"/>
    <p:sldLayoutId id="2147483668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accent1">
              <a:lumMod val="50000"/>
            </a:schemeClr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446FDF4-7905-48BE-6428-5C236014C6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Decision</a:t>
            </a:r>
            <a:r>
              <a:rPr lang="zh-TW" altLang="en-US" dirty="0"/>
              <a:t> </a:t>
            </a:r>
            <a:r>
              <a:rPr lang="en-US" altLang="zh-TW" dirty="0"/>
              <a:t>AI</a:t>
            </a:r>
            <a:endParaRPr lang="zh-TW" altLang="en-US" dirty="0"/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2C035514-7B3F-7351-A709-42E31A1607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協助企業快速打造可商用的 </a:t>
            </a:r>
            <a:r>
              <a:rPr lang="en-US" altLang="zh-TW" dirty="0"/>
              <a:t>AI </a:t>
            </a:r>
            <a:r>
              <a:rPr lang="zh-TW" altLang="en-US" dirty="0"/>
              <a:t>服務</a:t>
            </a:r>
          </a:p>
        </p:txBody>
      </p:sp>
    </p:spTree>
    <p:extLst>
      <p:ext uri="{BB962C8B-B14F-4D97-AF65-F5344CB8AC3E}">
        <p14:creationId xmlns:p14="http://schemas.microsoft.com/office/powerpoint/2010/main" val="284579385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CBEB3-6539-098A-E45E-1A04F5CC3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4B502EEE-AA37-37FD-DE99-4AC89598D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公司簡介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8DDFEC0-88F9-C323-D776-3F1C92F41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8474936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標題 9">
            <a:extLst>
              <a:ext uri="{FF2B5EF4-FFF2-40B4-BE49-F238E27FC236}">
                <a16:creationId xmlns:a16="http://schemas.microsoft.com/office/drawing/2014/main" id="{EEC9BA4D-2839-4B32-93AA-CC74E93EF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公司簡介</a:t>
            </a:r>
          </a:p>
        </p:txBody>
      </p:sp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C8204050-4542-3E2B-DE0B-CD71836E6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zh-TW" dirty="0"/>
              <a:t>Decision AI</a:t>
            </a:r>
            <a:r>
              <a:rPr lang="zh-TW" altLang="en-US" dirty="0"/>
              <a:t>成立於</a:t>
            </a:r>
            <a:r>
              <a:rPr lang="en-US" altLang="zh-TW" dirty="0"/>
              <a:t>2024</a:t>
            </a:r>
            <a:r>
              <a:rPr lang="zh-TW" altLang="en-US" dirty="0"/>
              <a:t>年，最初為巧禾數位設計公司</a:t>
            </a:r>
            <a:r>
              <a:rPr lang="en-US" altLang="zh-TW" dirty="0"/>
              <a:t>(</a:t>
            </a:r>
            <a:r>
              <a:rPr lang="en-US" altLang="zh-TW" dirty="0" err="1"/>
              <a:t>Kahap</a:t>
            </a:r>
            <a:r>
              <a:rPr lang="en-US" altLang="zh-TW" dirty="0"/>
              <a:t> Inc.)</a:t>
            </a:r>
            <a:r>
              <a:rPr lang="zh-TW" altLang="en-US" dirty="0"/>
              <a:t>的</a:t>
            </a:r>
            <a:r>
              <a:rPr lang="en-US" altLang="zh-TW" dirty="0"/>
              <a:t>AI</a:t>
            </a:r>
            <a:r>
              <a:rPr lang="zh-TW" altLang="en-US" dirty="0"/>
              <a:t>服務品牌，於</a:t>
            </a:r>
            <a:r>
              <a:rPr lang="en-US" altLang="zh-TW" dirty="0"/>
              <a:t>2026</a:t>
            </a:r>
            <a:r>
              <a:rPr lang="zh-TW" altLang="en-US" dirty="0"/>
              <a:t>年整合相關業務與合作廠商資源成為獨立公司。</a:t>
            </a:r>
            <a:endParaRPr lang="en-US" altLang="zh-TW" dirty="0"/>
          </a:p>
          <a:p>
            <a:pPr algn="just"/>
            <a:r>
              <a:rPr lang="zh-TW" altLang="en-US" dirty="0"/>
              <a:t>營業項目：</a:t>
            </a:r>
            <a:endParaRPr lang="en-US" altLang="zh-TW" dirty="0"/>
          </a:p>
          <a:p>
            <a:pPr lvl="1" algn="just"/>
            <a:r>
              <a:rPr lang="it-IT" altLang="zh-TW" dirty="0"/>
              <a:t>Personalized Edge AI Model Fine-Tuning</a:t>
            </a:r>
          </a:p>
          <a:p>
            <a:pPr lvl="1" algn="just"/>
            <a:r>
              <a:rPr lang="en-US" altLang="zh-TW" dirty="0"/>
              <a:t>Intent-Driven Agent Development</a:t>
            </a:r>
          </a:p>
          <a:p>
            <a:pPr lvl="1" algn="just"/>
            <a:r>
              <a:rPr lang="en-US" altLang="zh-TW" dirty="0"/>
              <a:t>Complex Scenario Simulation System</a:t>
            </a:r>
          </a:p>
          <a:p>
            <a:pPr lvl="1" algn="just"/>
            <a:r>
              <a:rPr lang="en-US" altLang="zh-TW" dirty="0"/>
              <a:t>Multimodal Visual Generation</a:t>
            </a:r>
          </a:p>
          <a:p>
            <a:pPr lvl="1" algn="just"/>
            <a:r>
              <a:rPr lang="en-US" altLang="zh-TW" dirty="0"/>
              <a:t>Domain-Specific RAG Integration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841095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>
            <a:extLst>
              <a:ext uri="{FF2B5EF4-FFF2-40B4-BE49-F238E27FC236}">
                <a16:creationId xmlns:a16="http://schemas.microsoft.com/office/drawing/2014/main" id="{5B9B67ED-8950-26E2-3E54-10D1F0EE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營業項目</a:t>
            </a: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id="{E2FC4CB4-63E6-8AB1-DBE9-EC671E7391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969658"/>
              </p:ext>
            </p:extLst>
          </p:nvPr>
        </p:nvGraphicFramePr>
        <p:xfrm>
          <a:off x="2455863" y="1638300"/>
          <a:ext cx="9553575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3003837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95BFC114-9C92-F106-EA7B-49A5B00C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營業項目</a:t>
            </a:r>
          </a:p>
        </p:txBody>
      </p:sp>
      <p:graphicFrame>
        <p:nvGraphicFramePr>
          <p:cNvPr id="9" name="內容版面配置區 7">
            <a:extLst>
              <a:ext uri="{FF2B5EF4-FFF2-40B4-BE49-F238E27FC236}">
                <a16:creationId xmlns:a16="http://schemas.microsoft.com/office/drawing/2014/main" id="{494DA4DD-0A0E-D931-5171-94A305879D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5376137"/>
              </p:ext>
            </p:extLst>
          </p:nvPr>
        </p:nvGraphicFramePr>
        <p:xfrm>
          <a:off x="158750" y="1638300"/>
          <a:ext cx="9790113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2337207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7C7E96-FBF3-6243-9ED0-D83890067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公司組成</a:t>
            </a: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60B07A7F-2F4D-C85A-6A27-D67B7D9B77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501782"/>
              </p:ext>
            </p:extLst>
          </p:nvPr>
        </p:nvGraphicFramePr>
        <p:xfrm>
          <a:off x="158750" y="1638300"/>
          <a:ext cx="9790113" cy="4538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4643343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BA9202E0-347B-728D-C3C0-E69DDAD8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Thanks you</a:t>
            </a:r>
            <a:endParaRPr lang="zh-TW" altLang="en-US" dirty="0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B76B28D9-F7EA-4332-116D-3913B8BEB6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293478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佈景主題">
  <a:themeElements>
    <a:clrScheme name="自訂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54ABF"/>
      </a:accent1>
      <a:accent2>
        <a:srgbClr val="ED7D31"/>
      </a:accent2>
      <a:accent3>
        <a:srgbClr val="A5A5A5"/>
      </a:accent3>
      <a:accent4>
        <a:srgbClr val="FFC000"/>
      </a:accent4>
      <a:accent5>
        <a:srgbClr val="7F7F7F"/>
      </a:accent5>
      <a:accent6>
        <a:srgbClr val="70AD47"/>
      </a:accent6>
      <a:hlink>
        <a:srgbClr val="95B1B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2458</TotalTime>
  <Words>345</Words>
  <Application>Microsoft Office PowerPoint</Application>
  <PresentationFormat>寬螢幕</PresentationFormat>
  <Paragraphs>31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9" baseType="lpstr">
      <vt:lpstr>Arial</vt:lpstr>
      <vt:lpstr>Office 佈景主題</vt:lpstr>
      <vt:lpstr>Decision AI</vt:lpstr>
      <vt:lpstr>公司簡介</vt:lpstr>
      <vt:lpstr>公司簡介</vt:lpstr>
      <vt:lpstr>營業項目</vt:lpstr>
      <vt:lpstr>營業項目</vt:lpstr>
      <vt:lpstr>公司組成</vt:lpstr>
      <vt:lpstr>Thanks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MBRS</dc:creator>
  <cp:lastModifiedBy>Bo-Yuan Su</cp:lastModifiedBy>
  <cp:revision>212</cp:revision>
  <dcterms:created xsi:type="dcterms:W3CDTF">2022-03-27T15:54:01Z</dcterms:created>
  <dcterms:modified xsi:type="dcterms:W3CDTF">2026-05-10T07:18:27Z</dcterms:modified>
</cp:coreProperties>
</file>