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8" r:id="rId3"/>
    <p:sldId id="259" r:id="rId4"/>
    <p:sldId id="261" r:id="rId5"/>
    <p:sldId id="263" r:id="rId6"/>
    <p:sldId id="272" r:id="rId7"/>
    <p:sldId id="267" r:id="rId8"/>
    <p:sldId id="257" r:id="rId9"/>
    <p:sldId id="265" r:id="rId10"/>
    <p:sldId id="271" r:id="rId11"/>
    <p:sldId id="270" r:id="rId12"/>
    <p:sldId id="279" r:id="rId13"/>
    <p:sldId id="280" r:id="rId14"/>
    <p:sldId id="278" r:id="rId15"/>
    <p:sldId id="281" r:id="rId16"/>
    <p:sldId id="275" r:id="rId17"/>
    <p:sldId id="283" r:id="rId18"/>
    <p:sldId id="285" r:id="rId19"/>
    <p:sldId id="277" r:id="rId20"/>
    <p:sldId id="282" r:id="rId2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3F58"/>
    <a:srgbClr val="F5B5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59" autoAdjust="0"/>
    <p:restoredTop sz="94660"/>
  </p:normalViewPr>
  <p:slideViewPr>
    <p:cSldViewPr snapToGrid="0">
      <p:cViewPr varScale="1">
        <p:scale>
          <a:sx n="65" d="100"/>
          <a:sy n="65" d="100"/>
        </p:scale>
        <p:origin x="8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C52799-07E3-4FDB-99FD-B178E92279B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B62B05E6-E7ED-4644-BADE-2C607B8EF4DC}">
      <dgm:prSet phldrT="[文字]" custT="1"/>
      <dgm:spPr/>
      <dgm:t>
        <a:bodyPr/>
        <a:lstStyle/>
        <a:p>
          <a:pPr>
            <a:buNone/>
          </a:pPr>
          <a:r>
            <a:rPr lang="it-IT" altLang="en-US" sz="2400" b="1" baseline="0" dirty="0">
              <a:latin typeface="Arial" panose="020B0604020202020204" pitchFamily="34" charset="0"/>
              <a:ea typeface="微軟正黑體" panose="020B0604030504040204" pitchFamily="34" charset="-120"/>
            </a:rPr>
            <a:t>Personalized Edge AI Model Fine-Tuning</a:t>
          </a:r>
          <a:endParaRPr lang="zh-TW" altLang="en-US" sz="24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D547849D-0803-4132-9471-91EED5554487}" type="parTrans" cxnId="{C646074A-D71B-41FC-8E19-FEA19F08E7DA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1F80F443-8B01-4351-9284-74F8CA4FB6B1}" type="sibTrans" cxnId="{C646074A-D71B-41FC-8E19-FEA19F08E7DA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B2BBAE15-3744-41F5-B669-B3AFFB983E3F}">
      <dgm:prSet phldrT="[文字]" custT="1"/>
      <dgm:spPr/>
      <dgm:t>
        <a:bodyPr/>
        <a:lstStyle/>
        <a:p>
          <a:pPr>
            <a:buNone/>
          </a:pPr>
          <a:r>
            <a:rPr lang="en-US" altLang="en-US" sz="2400" b="1" baseline="0" dirty="0">
              <a:latin typeface="Arial" panose="020B0604020202020204" pitchFamily="34" charset="0"/>
              <a:ea typeface="微軟正黑體" panose="020B0604030504040204" pitchFamily="34" charset="-120"/>
            </a:rPr>
            <a:t>Intent-Driven Agent Development</a:t>
          </a:r>
          <a:endParaRPr lang="zh-TW" altLang="en-US" sz="2400" b="1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C2884BED-5BC3-4B73-AD69-D5671ECAD1BA}" type="parTrans" cxnId="{EC412972-5BC0-4582-83E1-8A1786BAFEFE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4E793991-EAF1-4FE2-86D6-DA9AFB1F6BCA}" type="sibTrans" cxnId="{EC412972-5BC0-4582-83E1-8A1786BAFEFE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C5933FB0-6101-4167-BA59-C101201A8275}">
      <dgm:prSet phldrT="[文字]" phldr="0"/>
      <dgm:spPr/>
      <dgm:t>
        <a:bodyPr/>
        <a:lstStyle/>
        <a:p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不依賴容易洩漏隱私的雲端大模型。我們協助將 </a:t>
          </a:r>
          <a:r>
            <a:rPr lang="en-US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AI </a:t>
          </a:r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真正私有化，讓模型深度學習用戶個人的消費習慣與生活作息，打造出越用越懂你的專屬決策大腦，同時確保極致的資料安全。</a:t>
          </a:r>
        </a:p>
      </dgm:t>
    </dgm:pt>
    <dgm:pt modelId="{D63ABF0A-643C-4BC4-9A7B-18CEA764D70C}" type="parTrans" cxnId="{8B262CFD-CBD2-4E31-A146-8C30CFD3F1C4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A15B0433-25BF-477F-8FA7-1F1A6F24C17D}" type="sibTrans" cxnId="{8B262CFD-CBD2-4E31-A146-8C30CFD3F1C4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C0A8BEA4-FE4A-4872-BF81-E8272EDE7DD4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突破傳統 </a:t>
          </a:r>
          <a:r>
            <a:rPr lang="en-US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AI </a:t>
          </a:r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只能「給建議」的對話框架，賦予 </a:t>
          </a:r>
          <a:r>
            <a:rPr lang="en-US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AI</a:t>
          </a:r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「執行力」。當用戶輸入模糊意圖，</a:t>
          </a:r>
          <a:r>
            <a:rPr lang="en-US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AI</a:t>
          </a:r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代理人能自動思考分析最佳解，並接手後續的跨平台流程執行。</a:t>
          </a:r>
        </a:p>
      </dgm:t>
    </dgm:pt>
    <dgm:pt modelId="{4E4BAE2D-A579-4BE7-9271-33CD1F3A70E4}" type="parTrans" cxnId="{66CC1C08-F356-4FBA-859E-C3FDA5F109C5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62C68BFE-85AF-4688-805E-4AC3225C8454}" type="sibTrans" cxnId="{66CC1C08-F356-4FBA-859E-C3FDA5F109C5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F5BCE29E-B50D-49A5-88C6-816D342B64FD}" type="pres">
      <dgm:prSet presAssocID="{EEC52799-07E3-4FDB-99FD-B178E92279B7}" presName="linear" presStyleCnt="0">
        <dgm:presLayoutVars>
          <dgm:dir/>
          <dgm:animLvl val="lvl"/>
          <dgm:resizeHandles val="exact"/>
        </dgm:presLayoutVars>
      </dgm:prSet>
      <dgm:spPr/>
    </dgm:pt>
    <dgm:pt modelId="{6843B463-7E86-41D5-9F4E-6115114673EB}" type="pres">
      <dgm:prSet presAssocID="{B62B05E6-E7ED-4644-BADE-2C607B8EF4DC}" presName="parentLin" presStyleCnt="0"/>
      <dgm:spPr/>
    </dgm:pt>
    <dgm:pt modelId="{98F54814-C0DF-4B74-BAD4-9612A3E93D54}" type="pres">
      <dgm:prSet presAssocID="{B62B05E6-E7ED-4644-BADE-2C607B8EF4DC}" presName="parentLeftMargin" presStyleLbl="node1" presStyleIdx="0" presStyleCnt="2"/>
      <dgm:spPr/>
    </dgm:pt>
    <dgm:pt modelId="{1E9D5335-869B-4CF9-A6A0-F7B8EE4374F0}" type="pres">
      <dgm:prSet presAssocID="{B62B05E6-E7ED-4644-BADE-2C607B8EF4D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4E1B39B-7B0D-4FF9-9C4B-113658F0B83A}" type="pres">
      <dgm:prSet presAssocID="{B62B05E6-E7ED-4644-BADE-2C607B8EF4DC}" presName="negativeSpace" presStyleCnt="0"/>
      <dgm:spPr/>
    </dgm:pt>
    <dgm:pt modelId="{7367BEA7-B8B2-4E3D-AB52-F15DFAF3025C}" type="pres">
      <dgm:prSet presAssocID="{B62B05E6-E7ED-4644-BADE-2C607B8EF4DC}" presName="childText" presStyleLbl="conFgAcc1" presStyleIdx="0" presStyleCnt="2">
        <dgm:presLayoutVars>
          <dgm:bulletEnabled val="1"/>
        </dgm:presLayoutVars>
      </dgm:prSet>
      <dgm:spPr/>
    </dgm:pt>
    <dgm:pt modelId="{F055902C-9B1F-4E6B-9E2F-BC0A6F46AA73}" type="pres">
      <dgm:prSet presAssocID="{1F80F443-8B01-4351-9284-74F8CA4FB6B1}" presName="spaceBetweenRectangles" presStyleCnt="0"/>
      <dgm:spPr/>
    </dgm:pt>
    <dgm:pt modelId="{AFB0F370-EF54-46EB-9B5B-6C3DF95A5B11}" type="pres">
      <dgm:prSet presAssocID="{B2BBAE15-3744-41F5-B669-B3AFFB983E3F}" presName="parentLin" presStyleCnt="0"/>
      <dgm:spPr/>
    </dgm:pt>
    <dgm:pt modelId="{96200A44-AD57-4CC4-8F83-CB1D08805B3C}" type="pres">
      <dgm:prSet presAssocID="{B2BBAE15-3744-41F5-B669-B3AFFB983E3F}" presName="parentLeftMargin" presStyleLbl="node1" presStyleIdx="0" presStyleCnt="2"/>
      <dgm:spPr/>
    </dgm:pt>
    <dgm:pt modelId="{AF526CC7-0939-4155-BD01-4DBB281C3B0D}" type="pres">
      <dgm:prSet presAssocID="{B2BBAE15-3744-41F5-B669-B3AFFB983E3F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0666724D-DF5B-4509-A818-B89E1EE8BE8F}" type="pres">
      <dgm:prSet presAssocID="{B2BBAE15-3744-41F5-B669-B3AFFB983E3F}" presName="negativeSpace" presStyleCnt="0"/>
      <dgm:spPr/>
    </dgm:pt>
    <dgm:pt modelId="{05E98CA6-106A-4813-9580-56E2055A3C1C}" type="pres">
      <dgm:prSet presAssocID="{B2BBAE15-3744-41F5-B669-B3AFFB983E3F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66CC1C08-F356-4FBA-859E-C3FDA5F109C5}" srcId="{B2BBAE15-3744-41F5-B669-B3AFFB983E3F}" destId="{C0A8BEA4-FE4A-4872-BF81-E8272EDE7DD4}" srcOrd="0" destOrd="0" parTransId="{4E4BAE2D-A579-4BE7-9271-33CD1F3A70E4}" sibTransId="{62C68BFE-85AF-4688-805E-4AC3225C8454}"/>
    <dgm:cxn modelId="{E54DC809-1A26-4149-B1B6-230CF0386096}" type="presOf" srcId="{B62B05E6-E7ED-4644-BADE-2C607B8EF4DC}" destId="{98F54814-C0DF-4B74-BAD4-9612A3E93D54}" srcOrd="0" destOrd="0" presId="urn:microsoft.com/office/officeart/2005/8/layout/list1"/>
    <dgm:cxn modelId="{13495F10-AC93-41F0-8E2B-B4C47A4FE029}" type="presOf" srcId="{C5933FB0-6101-4167-BA59-C101201A8275}" destId="{7367BEA7-B8B2-4E3D-AB52-F15DFAF3025C}" srcOrd="0" destOrd="0" presId="urn:microsoft.com/office/officeart/2005/8/layout/list1"/>
    <dgm:cxn modelId="{91708910-20CA-41BA-A2C9-4DD86902A529}" type="presOf" srcId="{B62B05E6-E7ED-4644-BADE-2C607B8EF4DC}" destId="{1E9D5335-869B-4CF9-A6A0-F7B8EE4374F0}" srcOrd="1" destOrd="0" presId="urn:microsoft.com/office/officeart/2005/8/layout/list1"/>
    <dgm:cxn modelId="{78E17D18-850A-44D5-A388-FA88423753F4}" type="presOf" srcId="{EEC52799-07E3-4FDB-99FD-B178E92279B7}" destId="{F5BCE29E-B50D-49A5-88C6-816D342B64FD}" srcOrd="0" destOrd="0" presId="urn:microsoft.com/office/officeart/2005/8/layout/list1"/>
    <dgm:cxn modelId="{F849422A-6D84-4C58-8E35-5EC34D75A0A5}" type="presOf" srcId="{C0A8BEA4-FE4A-4872-BF81-E8272EDE7DD4}" destId="{05E98CA6-106A-4813-9580-56E2055A3C1C}" srcOrd="0" destOrd="0" presId="urn:microsoft.com/office/officeart/2005/8/layout/list1"/>
    <dgm:cxn modelId="{1091A95C-4B20-4773-8139-FD24321940F2}" type="presOf" srcId="{B2BBAE15-3744-41F5-B669-B3AFFB983E3F}" destId="{96200A44-AD57-4CC4-8F83-CB1D08805B3C}" srcOrd="0" destOrd="0" presId="urn:microsoft.com/office/officeart/2005/8/layout/list1"/>
    <dgm:cxn modelId="{C646074A-D71B-41FC-8E19-FEA19F08E7DA}" srcId="{EEC52799-07E3-4FDB-99FD-B178E92279B7}" destId="{B62B05E6-E7ED-4644-BADE-2C607B8EF4DC}" srcOrd="0" destOrd="0" parTransId="{D547849D-0803-4132-9471-91EED5554487}" sibTransId="{1F80F443-8B01-4351-9284-74F8CA4FB6B1}"/>
    <dgm:cxn modelId="{EC412972-5BC0-4582-83E1-8A1786BAFEFE}" srcId="{EEC52799-07E3-4FDB-99FD-B178E92279B7}" destId="{B2BBAE15-3744-41F5-B669-B3AFFB983E3F}" srcOrd="1" destOrd="0" parTransId="{C2884BED-5BC3-4B73-AD69-D5671ECAD1BA}" sibTransId="{4E793991-EAF1-4FE2-86D6-DA9AFB1F6BCA}"/>
    <dgm:cxn modelId="{23ABFCC2-6746-47CD-B0A9-D261DE97B1D9}" type="presOf" srcId="{B2BBAE15-3744-41F5-B669-B3AFFB983E3F}" destId="{AF526CC7-0939-4155-BD01-4DBB281C3B0D}" srcOrd="1" destOrd="0" presId="urn:microsoft.com/office/officeart/2005/8/layout/list1"/>
    <dgm:cxn modelId="{8B262CFD-CBD2-4E31-A146-8C30CFD3F1C4}" srcId="{B62B05E6-E7ED-4644-BADE-2C607B8EF4DC}" destId="{C5933FB0-6101-4167-BA59-C101201A8275}" srcOrd="0" destOrd="0" parTransId="{D63ABF0A-643C-4BC4-9A7B-18CEA764D70C}" sibTransId="{A15B0433-25BF-477F-8FA7-1F1A6F24C17D}"/>
    <dgm:cxn modelId="{133B8398-C54A-4351-AC8D-9A208E725523}" type="presParOf" srcId="{F5BCE29E-B50D-49A5-88C6-816D342B64FD}" destId="{6843B463-7E86-41D5-9F4E-6115114673EB}" srcOrd="0" destOrd="0" presId="urn:microsoft.com/office/officeart/2005/8/layout/list1"/>
    <dgm:cxn modelId="{B65D87C1-6D9D-463C-B16D-8AB6F105CE20}" type="presParOf" srcId="{6843B463-7E86-41D5-9F4E-6115114673EB}" destId="{98F54814-C0DF-4B74-BAD4-9612A3E93D54}" srcOrd="0" destOrd="0" presId="urn:microsoft.com/office/officeart/2005/8/layout/list1"/>
    <dgm:cxn modelId="{37E5186C-08E5-48DA-987A-7B7972D60681}" type="presParOf" srcId="{6843B463-7E86-41D5-9F4E-6115114673EB}" destId="{1E9D5335-869B-4CF9-A6A0-F7B8EE4374F0}" srcOrd="1" destOrd="0" presId="urn:microsoft.com/office/officeart/2005/8/layout/list1"/>
    <dgm:cxn modelId="{48707BEA-8F14-4565-B688-654C35A0A7CC}" type="presParOf" srcId="{F5BCE29E-B50D-49A5-88C6-816D342B64FD}" destId="{44E1B39B-7B0D-4FF9-9C4B-113658F0B83A}" srcOrd="1" destOrd="0" presId="urn:microsoft.com/office/officeart/2005/8/layout/list1"/>
    <dgm:cxn modelId="{374A6976-D727-43A9-8A94-B49D08D151D7}" type="presParOf" srcId="{F5BCE29E-B50D-49A5-88C6-816D342B64FD}" destId="{7367BEA7-B8B2-4E3D-AB52-F15DFAF3025C}" srcOrd="2" destOrd="0" presId="urn:microsoft.com/office/officeart/2005/8/layout/list1"/>
    <dgm:cxn modelId="{FC3EECD2-4447-41DC-849C-0C9A701D627D}" type="presParOf" srcId="{F5BCE29E-B50D-49A5-88C6-816D342B64FD}" destId="{F055902C-9B1F-4E6B-9E2F-BC0A6F46AA73}" srcOrd="3" destOrd="0" presId="urn:microsoft.com/office/officeart/2005/8/layout/list1"/>
    <dgm:cxn modelId="{6C8C6552-E815-449C-8661-0C95CF1DB5F3}" type="presParOf" srcId="{F5BCE29E-B50D-49A5-88C6-816D342B64FD}" destId="{AFB0F370-EF54-46EB-9B5B-6C3DF95A5B11}" srcOrd="4" destOrd="0" presId="urn:microsoft.com/office/officeart/2005/8/layout/list1"/>
    <dgm:cxn modelId="{03FAF780-D2CE-4D7C-BEE8-00C194A92BCD}" type="presParOf" srcId="{AFB0F370-EF54-46EB-9B5B-6C3DF95A5B11}" destId="{96200A44-AD57-4CC4-8F83-CB1D08805B3C}" srcOrd="0" destOrd="0" presId="urn:microsoft.com/office/officeart/2005/8/layout/list1"/>
    <dgm:cxn modelId="{793CC895-6AEA-4632-8B9C-7BDAA1CD92A7}" type="presParOf" srcId="{AFB0F370-EF54-46EB-9B5B-6C3DF95A5B11}" destId="{AF526CC7-0939-4155-BD01-4DBB281C3B0D}" srcOrd="1" destOrd="0" presId="urn:microsoft.com/office/officeart/2005/8/layout/list1"/>
    <dgm:cxn modelId="{1E979013-7E08-4DBE-9532-C80A76FAF39D}" type="presParOf" srcId="{F5BCE29E-B50D-49A5-88C6-816D342B64FD}" destId="{0666724D-DF5B-4509-A818-B89E1EE8BE8F}" srcOrd="5" destOrd="0" presId="urn:microsoft.com/office/officeart/2005/8/layout/list1"/>
    <dgm:cxn modelId="{7D59C73C-AD2A-43AD-B7E6-408900A23655}" type="presParOf" srcId="{F5BCE29E-B50D-49A5-88C6-816D342B64FD}" destId="{05E98CA6-106A-4813-9580-56E2055A3C1C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C1F300-B412-43E2-B62A-DFB01D4A81B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37AADFC1-D9BA-42EE-8A80-8CB6E044F4FE}">
      <dgm:prSet phldrT="[文字]" phldr="0"/>
      <dgm:spPr/>
      <dgm:t>
        <a:bodyPr/>
        <a:lstStyle/>
        <a:p>
          <a:pPr>
            <a:buNone/>
          </a:pPr>
          <a:r>
            <a:rPr lang="en-US" altLang="zh-TW" b="1" baseline="0" dirty="0">
              <a:latin typeface="Arial" panose="020B0604020202020204" pitchFamily="34" charset="0"/>
              <a:ea typeface="微軟正黑體" panose="020B0604030504040204" pitchFamily="34" charset="-120"/>
            </a:rPr>
            <a:t>Complex Scenario Simulation System</a:t>
          </a:r>
          <a:endParaRPr lang="zh-TW" altLang="en-US" dirty="0"/>
        </a:p>
      </dgm:t>
    </dgm:pt>
    <dgm:pt modelId="{747E22D4-B747-40CF-9BC8-51CC42F39897}" type="parTrans" cxnId="{469493E4-78ED-4580-B8B5-2672CC82B659}">
      <dgm:prSet/>
      <dgm:spPr/>
      <dgm:t>
        <a:bodyPr/>
        <a:lstStyle/>
        <a:p>
          <a:endParaRPr lang="zh-TW" altLang="en-US"/>
        </a:p>
      </dgm:t>
    </dgm:pt>
    <dgm:pt modelId="{57B845B5-9387-4551-B5C2-709B32E2F585}" type="sibTrans" cxnId="{469493E4-78ED-4580-B8B5-2672CC82B659}">
      <dgm:prSet/>
      <dgm:spPr/>
      <dgm:t>
        <a:bodyPr/>
        <a:lstStyle/>
        <a:p>
          <a:endParaRPr lang="zh-TW" altLang="en-US"/>
        </a:p>
      </dgm:t>
    </dgm:pt>
    <dgm:pt modelId="{539821B5-93A3-4E4E-8D9F-C756B1230049}">
      <dgm:prSet phldrT="[文字]" phldr="0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企業級的</a:t>
          </a:r>
          <a:r>
            <a:rPr lang="en-US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AI</a:t>
          </a:r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推演算力下。當用戶面臨資訊不對稱難題，</a:t>
          </a:r>
          <a:r>
            <a:rPr lang="en-US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AI</a:t>
          </a:r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能進行多節點的沙盤推演，並自動生成有利的策略或重點建議。</a:t>
          </a:r>
        </a:p>
      </dgm:t>
    </dgm:pt>
    <dgm:pt modelId="{8656A401-F11E-45D3-9A44-D174BCE32C83}" type="parTrans" cxnId="{F1F954A3-2E80-447C-AD1A-4D1E24672920}">
      <dgm:prSet/>
      <dgm:spPr/>
      <dgm:t>
        <a:bodyPr/>
        <a:lstStyle/>
        <a:p>
          <a:endParaRPr lang="zh-TW" altLang="en-US"/>
        </a:p>
      </dgm:t>
    </dgm:pt>
    <dgm:pt modelId="{3BCFF41A-45E7-4EBA-965D-71D50337E881}" type="sibTrans" cxnId="{F1F954A3-2E80-447C-AD1A-4D1E24672920}">
      <dgm:prSet/>
      <dgm:spPr/>
      <dgm:t>
        <a:bodyPr/>
        <a:lstStyle/>
        <a:p>
          <a:endParaRPr lang="zh-TW" altLang="en-US"/>
        </a:p>
      </dgm:t>
    </dgm:pt>
    <dgm:pt modelId="{B8AA59EC-F47D-49ED-B181-2CF37186A777}">
      <dgm:prSet phldrT="[文字]" phldr="0"/>
      <dgm:spPr/>
      <dgm:t>
        <a:bodyPr/>
        <a:lstStyle/>
        <a:p>
          <a:pPr>
            <a:buNone/>
          </a:pPr>
          <a:r>
            <a:rPr lang="en-US" altLang="zh-TW" b="1" baseline="0" dirty="0">
              <a:latin typeface="Arial" panose="020B0604020202020204" pitchFamily="34" charset="0"/>
              <a:ea typeface="微軟正黑體" panose="020B0604030504040204" pitchFamily="34" charset="-120"/>
            </a:rPr>
            <a:t>Multimodal Visual Generation</a:t>
          </a:r>
          <a:endParaRPr lang="zh-TW" altLang="en-US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916EFC62-7CB8-4AB5-999A-40849C38FC30}" type="parTrans" cxnId="{15CF8861-C93F-4442-926E-59E34274BB75}">
      <dgm:prSet/>
      <dgm:spPr/>
      <dgm:t>
        <a:bodyPr/>
        <a:lstStyle/>
        <a:p>
          <a:endParaRPr lang="zh-TW" altLang="en-US"/>
        </a:p>
      </dgm:t>
    </dgm:pt>
    <dgm:pt modelId="{1129B834-7502-4904-B01E-A1C70E053B92}" type="sibTrans" cxnId="{15CF8861-C93F-4442-926E-59E34274BB75}">
      <dgm:prSet/>
      <dgm:spPr/>
      <dgm:t>
        <a:bodyPr/>
        <a:lstStyle/>
        <a:p>
          <a:endParaRPr lang="zh-TW" altLang="en-US"/>
        </a:p>
      </dgm:t>
    </dgm:pt>
    <dgm:pt modelId="{FEB1CD73-F33E-456B-BCD0-C5FD03F8E5AE}">
      <dgm:prSet phldrT="[文字]" phldr="0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讓完全沒有設計與剪輯背景的人員，只需輸入簡單的直白文字或一張靜態照片，就能瞬間生成高質感的社群素材、動態圖片或專屬 </a:t>
          </a:r>
          <a:r>
            <a:rPr lang="en-US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IP </a:t>
          </a:r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動畫，實現「想像力即生產力」。</a:t>
          </a:r>
        </a:p>
      </dgm:t>
    </dgm:pt>
    <dgm:pt modelId="{B83831DA-14BA-42DD-95C4-E4A28B0BEECF}" type="parTrans" cxnId="{67928242-1B95-45EC-9F79-E3E5D11E6575}">
      <dgm:prSet/>
      <dgm:spPr/>
      <dgm:t>
        <a:bodyPr/>
        <a:lstStyle/>
        <a:p>
          <a:endParaRPr lang="zh-TW" altLang="en-US"/>
        </a:p>
      </dgm:t>
    </dgm:pt>
    <dgm:pt modelId="{CF44FC7E-8089-42D2-B8CD-F53E16B676CB}" type="sibTrans" cxnId="{67928242-1B95-45EC-9F79-E3E5D11E6575}">
      <dgm:prSet/>
      <dgm:spPr/>
      <dgm:t>
        <a:bodyPr/>
        <a:lstStyle/>
        <a:p>
          <a:endParaRPr lang="zh-TW" altLang="en-US"/>
        </a:p>
      </dgm:t>
    </dgm:pt>
    <dgm:pt modelId="{E015478A-B84D-4904-A3FA-A7CA0C27B473}">
      <dgm:prSet phldrT="[文字]"/>
      <dgm:spPr/>
      <dgm:t>
        <a:bodyPr/>
        <a:lstStyle/>
        <a:p>
          <a:pPr>
            <a:buNone/>
          </a:pPr>
          <a:r>
            <a:rPr lang="en-US" altLang="zh-TW" b="1" baseline="0" dirty="0">
              <a:latin typeface="Arial" panose="020B0604020202020204" pitchFamily="34" charset="0"/>
              <a:ea typeface="微軟正黑體" panose="020B0604030504040204" pitchFamily="34" charset="-120"/>
            </a:rPr>
            <a:t>Domain-Specific RAG Integration</a:t>
          </a:r>
          <a:endParaRPr lang="zh-TW" altLang="en-US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D1F4C575-736D-48BC-8B16-B023D61F89C7}" type="parTrans" cxnId="{B4240BE5-1C77-4E42-8FAB-DEBB927927EA}">
      <dgm:prSet/>
      <dgm:spPr/>
      <dgm:t>
        <a:bodyPr/>
        <a:lstStyle/>
        <a:p>
          <a:endParaRPr lang="zh-TW" altLang="en-US"/>
        </a:p>
      </dgm:t>
    </dgm:pt>
    <dgm:pt modelId="{8BD9B69E-4B6F-4051-8F7B-823D2E43FD2D}" type="sibTrans" cxnId="{B4240BE5-1C77-4E42-8FAB-DEBB927927EA}">
      <dgm:prSet/>
      <dgm:spPr/>
      <dgm:t>
        <a:bodyPr/>
        <a:lstStyle/>
        <a:p>
          <a:endParaRPr lang="zh-TW" altLang="en-US"/>
        </a:p>
      </dgm:t>
    </dgm:pt>
    <dgm:pt modelId="{192CB006-8141-4FB7-A661-622ADEAA0EC4}">
      <dgm:prSet phldrT="[文字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為具有特定專業的創作者提供「專家級腳本大腦」。系統能調閱最新的專業文獻或流行趨勢，輔助生成極具深度與說服力的行銷腳本。</a:t>
          </a:r>
        </a:p>
      </dgm:t>
    </dgm:pt>
    <dgm:pt modelId="{6E86C05D-D238-4923-9553-3A3DF31DC084}" type="parTrans" cxnId="{33FA5839-C388-45B9-8F82-02801425A864}">
      <dgm:prSet/>
      <dgm:spPr/>
      <dgm:t>
        <a:bodyPr/>
        <a:lstStyle/>
        <a:p>
          <a:endParaRPr lang="zh-TW" altLang="en-US"/>
        </a:p>
      </dgm:t>
    </dgm:pt>
    <dgm:pt modelId="{B3FD4478-65D5-42EF-AD84-4D085F20D009}" type="sibTrans" cxnId="{33FA5839-C388-45B9-8F82-02801425A864}">
      <dgm:prSet/>
      <dgm:spPr/>
      <dgm:t>
        <a:bodyPr/>
        <a:lstStyle/>
        <a:p>
          <a:endParaRPr lang="zh-TW" altLang="en-US"/>
        </a:p>
      </dgm:t>
    </dgm:pt>
    <dgm:pt modelId="{0D8145CE-B059-4629-B618-33BEE3812F7C}" type="pres">
      <dgm:prSet presAssocID="{1AC1F300-B412-43E2-B62A-DFB01D4A81B4}" presName="linear" presStyleCnt="0">
        <dgm:presLayoutVars>
          <dgm:dir/>
          <dgm:animLvl val="lvl"/>
          <dgm:resizeHandles val="exact"/>
        </dgm:presLayoutVars>
      </dgm:prSet>
      <dgm:spPr/>
    </dgm:pt>
    <dgm:pt modelId="{A87042F2-E511-4C17-89E0-A252F3A63BA5}" type="pres">
      <dgm:prSet presAssocID="{37AADFC1-D9BA-42EE-8A80-8CB6E044F4FE}" presName="parentLin" presStyleCnt="0"/>
      <dgm:spPr/>
    </dgm:pt>
    <dgm:pt modelId="{ABA596B8-6444-4A4F-B64F-05161D9756C1}" type="pres">
      <dgm:prSet presAssocID="{37AADFC1-D9BA-42EE-8A80-8CB6E044F4FE}" presName="parentLeftMargin" presStyleLbl="node1" presStyleIdx="0" presStyleCnt="3"/>
      <dgm:spPr/>
    </dgm:pt>
    <dgm:pt modelId="{95547B47-E6D2-4799-99A2-6590D7BA540F}" type="pres">
      <dgm:prSet presAssocID="{37AADFC1-D9BA-42EE-8A80-8CB6E044F4F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3247590-47A2-47B5-BB4C-F15265F01D91}" type="pres">
      <dgm:prSet presAssocID="{37AADFC1-D9BA-42EE-8A80-8CB6E044F4FE}" presName="negativeSpace" presStyleCnt="0"/>
      <dgm:spPr/>
    </dgm:pt>
    <dgm:pt modelId="{D824749C-E27E-426A-B7CC-2EF88BA5D926}" type="pres">
      <dgm:prSet presAssocID="{37AADFC1-D9BA-42EE-8A80-8CB6E044F4FE}" presName="childText" presStyleLbl="conFgAcc1" presStyleIdx="0" presStyleCnt="3">
        <dgm:presLayoutVars>
          <dgm:bulletEnabled val="1"/>
        </dgm:presLayoutVars>
      </dgm:prSet>
      <dgm:spPr/>
    </dgm:pt>
    <dgm:pt modelId="{66296C87-F5A6-4BE2-8A37-29533103EA94}" type="pres">
      <dgm:prSet presAssocID="{57B845B5-9387-4551-B5C2-709B32E2F585}" presName="spaceBetweenRectangles" presStyleCnt="0"/>
      <dgm:spPr/>
    </dgm:pt>
    <dgm:pt modelId="{69CD9BDB-51A6-4690-B600-ECA0D08B52B7}" type="pres">
      <dgm:prSet presAssocID="{B8AA59EC-F47D-49ED-B181-2CF37186A777}" presName="parentLin" presStyleCnt="0"/>
      <dgm:spPr/>
    </dgm:pt>
    <dgm:pt modelId="{D86A7711-0B07-4263-AC60-E3E0011532F3}" type="pres">
      <dgm:prSet presAssocID="{B8AA59EC-F47D-49ED-B181-2CF37186A777}" presName="parentLeftMargin" presStyleLbl="node1" presStyleIdx="0" presStyleCnt="3"/>
      <dgm:spPr/>
    </dgm:pt>
    <dgm:pt modelId="{42A0D753-9A11-495A-B4D4-D5FD7E66EF50}" type="pres">
      <dgm:prSet presAssocID="{B8AA59EC-F47D-49ED-B181-2CF37186A77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D11931C-1C08-4ACF-989B-9E0353D3A7FE}" type="pres">
      <dgm:prSet presAssocID="{B8AA59EC-F47D-49ED-B181-2CF37186A777}" presName="negativeSpace" presStyleCnt="0"/>
      <dgm:spPr/>
    </dgm:pt>
    <dgm:pt modelId="{02FE0C3B-A3B6-4DE2-B68A-3BEF1D0E339E}" type="pres">
      <dgm:prSet presAssocID="{B8AA59EC-F47D-49ED-B181-2CF37186A777}" presName="childText" presStyleLbl="conFgAcc1" presStyleIdx="1" presStyleCnt="3">
        <dgm:presLayoutVars>
          <dgm:bulletEnabled val="1"/>
        </dgm:presLayoutVars>
      </dgm:prSet>
      <dgm:spPr/>
    </dgm:pt>
    <dgm:pt modelId="{9FB4D61A-A592-42B7-95CE-055F52A32A84}" type="pres">
      <dgm:prSet presAssocID="{1129B834-7502-4904-B01E-A1C70E053B92}" presName="spaceBetweenRectangles" presStyleCnt="0"/>
      <dgm:spPr/>
    </dgm:pt>
    <dgm:pt modelId="{11D4171F-B548-4AB9-968E-25E7FF9010AD}" type="pres">
      <dgm:prSet presAssocID="{E015478A-B84D-4904-A3FA-A7CA0C27B473}" presName="parentLin" presStyleCnt="0"/>
      <dgm:spPr/>
    </dgm:pt>
    <dgm:pt modelId="{2B2E01B1-AF25-4B11-A401-D0BD9C6A2840}" type="pres">
      <dgm:prSet presAssocID="{E015478A-B84D-4904-A3FA-A7CA0C27B473}" presName="parentLeftMargin" presStyleLbl="node1" presStyleIdx="1" presStyleCnt="3"/>
      <dgm:spPr/>
    </dgm:pt>
    <dgm:pt modelId="{BF78BAFC-5EA6-4EC3-AA2E-239D60CB5E8C}" type="pres">
      <dgm:prSet presAssocID="{E015478A-B84D-4904-A3FA-A7CA0C27B473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37B36618-E66B-4770-87AC-711FAF817E3C}" type="pres">
      <dgm:prSet presAssocID="{E015478A-B84D-4904-A3FA-A7CA0C27B473}" presName="negativeSpace" presStyleCnt="0"/>
      <dgm:spPr/>
    </dgm:pt>
    <dgm:pt modelId="{D7ACEEA1-03DC-49DD-97AD-8CFF45500B38}" type="pres">
      <dgm:prSet presAssocID="{E015478A-B84D-4904-A3FA-A7CA0C27B47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65D1510-CB7A-41EF-BEDC-B402A3783765}" type="presOf" srcId="{539821B5-93A3-4E4E-8D9F-C756B1230049}" destId="{D824749C-E27E-426A-B7CC-2EF88BA5D926}" srcOrd="0" destOrd="0" presId="urn:microsoft.com/office/officeart/2005/8/layout/list1"/>
    <dgm:cxn modelId="{33FA5839-C388-45B9-8F82-02801425A864}" srcId="{E015478A-B84D-4904-A3FA-A7CA0C27B473}" destId="{192CB006-8141-4FB7-A661-622ADEAA0EC4}" srcOrd="0" destOrd="0" parTransId="{6E86C05D-D238-4923-9553-3A3DF31DC084}" sibTransId="{B3FD4478-65D5-42EF-AD84-4D085F20D009}"/>
    <dgm:cxn modelId="{5CCFA83B-47C0-422F-B468-7F66F25A6F76}" type="presOf" srcId="{B8AA59EC-F47D-49ED-B181-2CF37186A777}" destId="{D86A7711-0B07-4263-AC60-E3E0011532F3}" srcOrd="0" destOrd="0" presId="urn:microsoft.com/office/officeart/2005/8/layout/list1"/>
    <dgm:cxn modelId="{51594561-156D-4CFF-B42E-27C7893B4519}" type="presOf" srcId="{1AC1F300-B412-43E2-B62A-DFB01D4A81B4}" destId="{0D8145CE-B059-4629-B618-33BEE3812F7C}" srcOrd="0" destOrd="0" presId="urn:microsoft.com/office/officeart/2005/8/layout/list1"/>
    <dgm:cxn modelId="{15CF8861-C93F-4442-926E-59E34274BB75}" srcId="{1AC1F300-B412-43E2-B62A-DFB01D4A81B4}" destId="{B8AA59EC-F47D-49ED-B181-2CF37186A777}" srcOrd="1" destOrd="0" parTransId="{916EFC62-7CB8-4AB5-999A-40849C38FC30}" sibTransId="{1129B834-7502-4904-B01E-A1C70E053B92}"/>
    <dgm:cxn modelId="{67928242-1B95-45EC-9F79-E3E5D11E6575}" srcId="{B8AA59EC-F47D-49ED-B181-2CF37186A777}" destId="{FEB1CD73-F33E-456B-BCD0-C5FD03F8E5AE}" srcOrd="0" destOrd="0" parTransId="{B83831DA-14BA-42DD-95C4-E4A28B0BEECF}" sibTransId="{CF44FC7E-8089-42D2-B8CD-F53E16B676CB}"/>
    <dgm:cxn modelId="{8EF85370-3C0E-4E3D-B91D-14D55A87C813}" type="presOf" srcId="{37AADFC1-D9BA-42EE-8A80-8CB6E044F4FE}" destId="{ABA596B8-6444-4A4F-B64F-05161D9756C1}" srcOrd="0" destOrd="0" presId="urn:microsoft.com/office/officeart/2005/8/layout/list1"/>
    <dgm:cxn modelId="{9C6B2B78-8284-49BA-B6C5-7570AD374FD1}" type="presOf" srcId="{E015478A-B84D-4904-A3FA-A7CA0C27B473}" destId="{BF78BAFC-5EA6-4EC3-AA2E-239D60CB5E8C}" srcOrd="1" destOrd="0" presId="urn:microsoft.com/office/officeart/2005/8/layout/list1"/>
    <dgm:cxn modelId="{F1F954A3-2E80-447C-AD1A-4D1E24672920}" srcId="{37AADFC1-D9BA-42EE-8A80-8CB6E044F4FE}" destId="{539821B5-93A3-4E4E-8D9F-C756B1230049}" srcOrd="0" destOrd="0" parTransId="{8656A401-F11E-45D3-9A44-D174BCE32C83}" sibTransId="{3BCFF41A-45E7-4EBA-965D-71D50337E881}"/>
    <dgm:cxn modelId="{12BA5CAD-86F1-4CD2-A93A-F0D63FBAB9C8}" type="presOf" srcId="{E015478A-B84D-4904-A3FA-A7CA0C27B473}" destId="{2B2E01B1-AF25-4B11-A401-D0BD9C6A2840}" srcOrd="0" destOrd="0" presId="urn:microsoft.com/office/officeart/2005/8/layout/list1"/>
    <dgm:cxn modelId="{5F6800B1-68BE-44AE-8948-A7A681AA5F07}" type="presOf" srcId="{192CB006-8141-4FB7-A661-622ADEAA0EC4}" destId="{D7ACEEA1-03DC-49DD-97AD-8CFF45500B38}" srcOrd="0" destOrd="0" presId="urn:microsoft.com/office/officeart/2005/8/layout/list1"/>
    <dgm:cxn modelId="{F68B43CA-2F6A-423D-A6F2-258B456E81A3}" type="presOf" srcId="{B8AA59EC-F47D-49ED-B181-2CF37186A777}" destId="{42A0D753-9A11-495A-B4D4-D5FD7E66EF50}" srcOrd="1" destOrd="0" presId="urn:microsoft.com/office/officeart/2005/8/layout/list1"/>
    <dgm:cxn modelId="{469493E4-78ED-4580-B8B5-2672CC82B659}" srcId="{1AC1F300-B412-43E2-B62A-DFB01D4A81B4}" destId="{37AADFC1-D9BA-42EE-8A80-8CB6E044F4FE}" srcOrd="0" destOrd="0" parTransId="{747E22D4-B747-40CF-9BC8-51CC42F39897}" sibTransId="{57B845B5-9387-4551-B5C2-709B32E2F585}"/>
    <dgm:cxn modelId="{B4240BE5-1C77-4E42-8FAB-DEBB927927EA}" srcId="{1AC1F300-B412-43E2-B62A-DFB01D4A81B4}" destId="{E015478A-B84D-4904-A3FA-A7CA0C27B473}" srcOrd="2" destOrd="0" parTransId="{D1F4C575-736D-48BC-8B16-B023D61F89C7}" sibTransId="{8BD9B69E-4B6F-4051-8F7B-823D2E43FD2D}"/>
    <dgm:cxn modelId="{01F010EA-1138-426F-8626-BA3686A769D6}" type="presOf" srcId="{37AADFC1-D9BA-42EE-8A80-8CB6E044F4FE}" destId="{95547B47-E6D2-4799-99A2-6590D7BA540F}" srcOrd="1" destOrd="0" presId="urn:microsoft.com/office/officeart/2005/8/layout/list1"/>
    <dgm:cxn modelId="{CF5E34FE-39F6-4E11-B4F9-54455E8ECD83}" type="presOf" srcId="{FEB1CD73-F33E-456B-BCD0-C5FD03F8E5AE}" destId="{02FE0C3B-A3B6-4DE2-B68A-3BEF1D0E339E}" srcOrd="0" destOrd="0" presId="urn:microsoft.com/office/officeart/2005/8/layout/list1"/>
    <dgm:cxn modelId="{2587E6FA-9856-4C20-BD97-6A1DAC558A30}" type="presParOf" srcId="{0D8145CE-B059-4629-B618-33BEE3812F7C}" destId="{A87042F2-E511-4C17-89E0-A252F3A63BA5}" srcOrd="0" destOrd="0" presId="urn:microsoft.com/office/officeart/2005/8/layout/list1"/>
    <dgm:cxn modelId="{4B2B93DE-05BE-44D1-A7AD-048BC654C838}" type="presParOf" srcId="{A87042F2-E511-4C17-89E0-A252F3A63BA5}" destId="{ABA596B8-6444-4A4F-B64F-05161D9756C1}" srcOrd="0" destOrd="0" presId="urn:microsoft.com/office/officeart/2005/8/layout/list1"/>
    <dgm:cxn modelId="{6CF506C0-FF5A-455B-9B3A-DF7783A746FC}" type="presParOf" srcId="{A87042F2-E511-4C17-89E0-A252F3A63BA5}" destId="{95547B47-E6D2-4799-99A2-6590D7BA540F}" srcOrd="1" destOrd="0" presId="urn:microsoft.com/office/officeart/2005/8/layout/list1"/>
    <dgm:cxn modelId="{E7270DCC-E05F-4511-BB4B-734AF8E751EF}" type="presParOf" srcId="{0D8145CE-B059-4629-B618-33BEE3812F7C}" destId="{63247590-47A2-47B5-BB4C-F15265F01D91}" srcOrd="1" destOrd="0" presId="urn:microsoft.com/office/officeart/2005/8/layout/list1"/>
    <dgm:cxn modelId="{C9E7AEF3-A2F1-4EDD-BEC6-13CAACAFB7A5}" type="presParOf" srcId="{0D8145CE-B059-4629-B618-33BEE3812F7C}" destId="{D824749C-E27E-426A-B7CC-2EF88BA5D926}" srcOrd="2" destOrd="0" presId="urn:microsoft.com/office/officeart/2005/8/layout/list1"/>
    <dgm:cxn modelId="{A01BCA59-A116-4721-B067-03BB4DACC8DC}" type="presParOf" srcId="{0D8145CE-B059-4629-B618-33BEE3812F7C}" destId="{66296C87-F5A6-4BE2-8A37-29533103EA94}" srcOrd="3" destOrd="0" presId="urn:microsoft.com/office/officeart/2005/8/layout/list1"/>
    <dgm:cxn modelId="{EB7E3F89-7BBF-401F-A61F-DA1BC58C16FA}" type="presParOf" srcId="{0D8145CE-B059-4629-B618-33BEE3812F7C}" destId="{69CD9BDB-51A6-4690-B600-ECA0D08B52B7}" srcOrd="4" destOrd="0" presId="urn:microsoft.com/office/officeart/2005/8/layout/list1"/>
    <dgm:cxn modelId="{C801CE7C-39B4-45AC-A8BB-7E78FE870392}" type="presParOf" srcId="{69CD9BDB-51A6-4690-B600-ECA0D08B52B7}" destId="{D86A7711-0B07-4263-AC60-E3E0011532F3}" srcOrd="0" destOrd="0" presId="urn:microsoft.com/office/officeart/2005/8/layout/list1"/>
    <dgm:cxn modelId="{0E72E0C0-0329-433F-93C8-BE071EF53CF3}" type="presParOf" srcId="{69CD9BDB-51A6-4690-B600-ECA0D08B52B7}" destId="{42A0D753-9A11-495A-B4D4-D5FD7E66EF50}" srcOrd="1" destOrd="0" presId="urn:microsoft.com/office/officeart/2005/8/layout/list1"/>
    <dgm:cxn modelId="{7796C110-00F3-4382-A510-9C69F799F96B}" type="presParOf" srcId="{0D8145CE-B059-4629-B618-33BEE3812F7C}" destId="{BD11931C-1C08-4ACF-989B-9E0353D3A7FE}" srcOrd="5" destOrd="0" presId="urn:microsoft.com/office/officeart/2005/8/layout/list1"/>
    <dgm:cxn modelId="{FC64FE11-D285-4722-92A0-5A23675C1646}" type="presParOf" srcId="{0D8145CE-B059-4629-B618-33BEE3812F7C}" destId="{02FE0C3B-A3B6-4DE2-B68A-3BEF1D0E339E}" srcOrd="6" destOrd="0" presId="urn:microsoft.com/office/officeart/2005/8/layout/list1"/>
    <dgm:cxn modelId="{9B5C79CD-FBC9-4176-9451-23C0B28795D6}" type="presParOf" srcId="{0D8145CE-B059-4629-B618-33BEE3812F7C}" destId="{9FB4D61A-A592-42B7-95CE-055F52A32A84}" srcOrd="7" destOrd="0" presId="urn:microsoft.com/office/officeart/2005/8/layout/list1"/>
    <dgm:cxn modelId="{8F9BD669-6A28-4E19-B854-4C3822692A5E}" type="presParOf" srcId="{0D8145CE-B059-4629-B618-33BEE3812F7C}" destId="{11D4171F-B548-4AB9-968E-25E7FF9010AD}" srcOrd="8" destOrd="0" presId="urn:microsoft.com/office/officeart/2005/8/layout/list1"/>
    <dgm:cxn modelId="{61D422F7-5F6E-4939-89E2-375AD11543C7}" type="presParOf" srcId="{11D4171F-B548-4AB9-968E-25E7FF9010AD}" destId="{2B2E01B1-AF25-4B11-A401-D0BD9C6A2840}" srcOrd="0" destOrd="0" presId="urn:microsoft.com/office/officeart/2005/8/layout/list1"/>
    <dgm:cxn modelId="{7BA5199F-97C8-4ADF-BFE7-D3EA46D499DA}" type="presParOf" srcId="{11D4171F-B548-4AB9-968E-25E7FF9010AD}" destId="{BF78BAFC-5EA6-4EC3-AA2E-239D60CB5E8C}" srcOrd="1" destOrd="0" presId="urn:microsoft.com/office/officeart/2005/8/layout/list1"/>
    <dgm:cxn modelId="{C36D40F3-A338-45B1-A4F4-34151E6C3BEF}" type="presParOf" srcId="{0D8145CE-B059-4629-B618-33BEE3812F7C}" destId="{37B36618-E66B-4770-87AC-711FAF817E3C}" srcOrd="9" destOrd="0" presId="urn:microsoft.com/office/officeart/2005/8/layout/list1"/>
    <dgm:cxn modelId="{D37DDA8F-A6FE-4667-A069-3D275497BC69}" type="presParOf" srcId="{0D8145CE-B059-4629-B618-33BEE3812F7C}" destId="{D7ACEEA1-03DC-49DD-97AD-8CFF45500B3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5EDBC93-8963-4D74-9579-303FE25BD9BF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E8137599-0969-456B-A4D9-6C1EBDA3EF79}">
      <dgm:prSet phldrT="[文字]" custT="1"/>
      <dgm:spPr/>
      <dgm:t>
        <a:bodyPr/>
        <a:lstStyle/>
        <a:p>
          <a:r>
            <a:rPr lang="zh-TW" altLang="en-US" sz="2800" baseline="0" dirty="0">
              <a:latin typeface="Arial" panose="020B0604020202020204" pitchFamily="34" charset="0"/>
              <a:ea typeface="微軟正黑體" panose="020B0604030504040204" pitchFamily="34" charset="-120"/>
            </a:rPr>
            <a:t>核心團隊</a:t>
          </a:r>
        </a:p>
      </dgm:t>
    </dgm:pt>
    <dgm:pt modelId="{CD3E186F-7AA6-4BEC-ADD3-D936062563D3}" type="parTrans" cxnId="{71B0831D-19C2-4073-B8C4-23FCE2CB1F17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7A81F3DE-BEFB-4E4E-A829-5EE1C2FBF314}" type="sibTrans" cxnId="{71B0831D-19C2-4073-B8C4-23FCE2CB1F17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7DF595F1-23A4-467F-A484-326777A1DDCE}">
      <dgm:prSet phldrT="[文字]" custT="1"/>
      <dgm:spPr/>
      <dgm:t>
        <a:bodyPr/>
        <a:lstStyle/>
        <a:p>
          <a:r>
            <a:rPr lang="zh-TW" altLang="en-US" sz="2800" baseline="0" dirty="0">
              <a:latin typeface="Arial" panose="020B0604020202020204" pitchFamily="34" charset="0"/>
              <a:ea typeface="微軟正黑體" panose="020B0604030504040204" pitchFamily="34" charset="-120"/>
            </a:rPr>
            <a:t>遍及全台的業務</a:t>
          </a:r>
        </a:p>
      </dgm:t>
    </dgm:pt>
    <dgm:pt modelId="{335E015B-0A7B-44BC-9F70-BED78192F2EC}" type="parTrans" cxnId="{E24AD892-E35C-49AF-8434-9D8D4853F757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06D3E5BF-C5B4-4FC3-861E-AFD82EBC377C}" type="sibTrans" cxnId="{E24AD892-E35C-49AF-8434-9D8D4853F757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C977CC88-B277-4394-9916-E986F206CF48}">
      <dgm:prSet phldrT="[文字]" custT="1"/>
      <dgm:spPr/>
      <dgm:t>
        <a:bodyPr/>
        <a:lstStyle/>
        <a:p>
          <a:r>
            <a:rPr lang="zh-TW" altLang="en-US" sz="2000" baseline="0" dirty="0">
              <a:latin typeface="Arial" panose="020B0604020202020204" pitchFamily="34" charset="0"/>
              <a:ea typeface="微軟正黑體" panose="020B0604030504040204" pitchFamily="34" charset="-120"/>
            </a:rPr>
            <a:t>業務人員採用兼職合作制度，使團隊成員深入各行各業，不被公司綁定</a:t>
          </a:r>
        </a:p>
      </dgm:t>
    </dgm:pt>
    <dgm:pt modelId="{3C389006-3A30-47BA-90B1-A6EABB92D5B0}" type="parTrans" cxnId="{100A6F9D-82FF-4281-8EFF-8CED0CBE60D4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603BE2EC-CAD5-4E46-8F9F-395348572EE0}" type="sibTrans" cxnId="{100A6F9D-82FF-4281-8EFF-8CED0CBE60D4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02253FD1-5128-4CFF-B335-0F5A6127E316}">
      <dgm:prSet phldrT="[文字]" custT="1"/>
      <dgm:spPr/>
      <dgm:t>
        <a:bodyPr/>
        <a:lstStyle/>
        <a:p>
          <a:r>
            <a:rPr lang="zh-TW" altLang="en-US" sz="2000" baseline="0" dirty="0">
              <a:latin typeface="Arial" panose="020B0604020202020204" pitchFamily="34" charset="0"/>
              <a:ea typeface="微軟正黑體" panose="020B0604030504040204" pitchFamily="34" charset="-120"/>
            </a:rPr>
            <a:t>專案經理</a:t>
          </a:r>
        </a:p>
      </dgm:t>
    </dgm:pt>
    <dgm:pt modelId="{9FD716C0-5BB5-48D1-9F8D-9714C9174C12}" type="parTrans" cxnId="{1BEF1D2E-273D-4886-9EA6-F95B308801A5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ED778601-0741-4BDE-9AA8-BFDD37A60115}" type="sibTrans" cxnId="{1BEF1D2E-273D-4886-9EA6-F95B308801A5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194F4AA2-F2CE-463E-ADB8-4BCBAF32D3C9}">
      <dgm:prSet phldrT="[文字]" custT="1"/>
      <dgm:spPr/>
      <dgm:t>
        <a:bodyPr/>
        <a:lstStyle/>
        <a:p>
          <a:r>
            <a:rPr lang="zh-TW" altLang="en-US" sz="2000" baseline="0" dirty="0">
              <a:latin typeface="Arial" panose="020B0604020202020204" pitchFamily="34" charset="0"/>
              <a:ea typeface="微軟正黑體" panose="020B0604030504040204" pitchFamily="34" charset="-120"/>
            </a:rPr>
            <a:t>工程師</a:t>
          </a:r>
        </a:p>
      </dgm:t>
    </dgm:pt>
    <dgm:pt modelId="{42233D36-1E40-493B-9673-6823FCEA49D6}" type="parTrans" cxnId="{C3291E10-EDB2-4157-899F-51E28D0D3ED8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3CF0DF88-F556-4C26-BDA3-C1A938540FAA}" type="sibTrans" cxnId="{C3291E10-EDB2-4157-899F-51E28D0D3ED8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3839BA1D-5D88-483C-A0D2-CF8207D64A57}">
      <dgm:prSet phldrT="[文字]" custT="1"/>
      <dgm:spPr/>
      <dgm:t>
        <a:bodyPr/>
        <a:lstStyle/>
        <a:p>
          <a:r>
            <a:rPr lang="zh-TW" altLang="en-US" sz="2000" baseline="0" dirty="0">
              <a:latin typeface="Arial" panose="020B0604020202020204" pitchFamily="34" charset="0"/>
              <a:ea typeface="微軟正黑體" panose="020B0604030504040204" pitchFamily="34" charset="-120"/>
            </a:rPr>
            <a:t>設計師</a:t>
          </a:r>
        </a:p>
      </dgm:t>
    </dgm:pt>
    <dgm:pt modelId="{F1F97B12-353C-479C-B8E1-F766A9A45703}" type="parTrans" cxnId="{00FCFC23-917D-4941-8419-A5AFA94C1A53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EAAF788C-CFB8-4EB1-B1EC-3800061F3AEB}" type="sibTrans" cxnId="{00FCFC23-917D-4941-8419-A5AFA94C1A53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7F48103A-773E-4F8A-8DB7-3281BB47E710}" type="pres">
      <dgm:prSet presAssocID="{95EDBC93-8963-4D74-9579-303FE25BD9BF}" presName="compositeShape" presStyleCnt="0">
        <dgm:presLayoutVars>
          <dgm:chMax val="7"/>
          <dgm:dir/>
          <dgm:resizeHandles val="exact"/>
        </dgm:presLayoutVars>
      </dgm:prSet>
      <dgm:spPr/>
    </dgm:pt>
    <dgm:pt modelId="{2DFDEF72-6975-46A9-BE47-A22953E28E93}" type="pres">
      <dgm:prSet presAssocID="{E8137599-0969-456B-A4D9-6C1EBDA3EF79}" presName="circ1" presStyleLbl="vennNode1" presStyleIdx="0" presStyleCnt="2"/>
      <dgm:spPr/>
    </dgm:pt>
    <dgm:pt modelId="{E756048E-FB8F-430B-848C-C58A19046F36}" type="pres">
      <dgm:prSet presAssocID="{E8137599-0969-456B-A4D9-6C1EBDA3EF7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BD75A72E-710E-4448-BB29-183AFD8E276D}" type="pres">
      <dgm:prSet presAssocID="{7DF595F1-23A4-467F-A484-326777A1DDCE}" presName="circ2" presStyleLbl="vennNode1" presStyleIdx="1" presStyleCnt="2"/>
      <dgm:spPr/>
    </dgm:pt>
    <dgm:pt modelId="{49CE3DDD-3537-42B9-8214-831BCAECBB19}" type="pres">
      <dgm:prSet presAssocID="{7DF595F1-23A4-467F-A484-326777A1DDC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339D7809-E056-4434-AF2E-45BB548B9457}" type="presOf" srcId="{7DF595F1-23A4-467F-A484-326777A1DDCE}" destId="{49CE3DDD-3537-42B9-8214-831BCAECBB19}" srcOrd="1" destOrd="0" presId="urn:microsoft.com/office/officeart/2005/8/layout/venn1"/>
    <dgm:cxn modelId="{C3291E10-EDB2-4157-899F-51E28D0D3ED8}" srcId="{E8137599-0969-456B-A4D9-6C1EBDA3EF79}" destId="{194F4AA2-F2CE-463E-ADB8-4BCBAF32D3C9}" srcOrd="1" destOrd="0" parTransId="{42233D36-1E40-493B-9673-6823FCEA49D6}" sibTransId="{3CF0DF88-F556-4C26-BDA3-C1A938540FAA}"/>
    <dgm:cxn modelId="{EB7B1712-AB5E-4916-9EED-ED4C63F593A7}" type="presOf" srcId="{C977CC88-B277-4394-9916-E986F206CF48}" destId="{49CE3DDD-3537-42B9-8214-831BCAECBB19}" srcOrd="1" destOrd="1" presId="urn:microsoft.com/office/officeart/2005/8/layout/venn1"/>
    <dgm:cxn modelId="{660EBD12-CD5D-4E76-83A6-B9F298A1BD16}" type="presOf" srcId="{E8137599-0969-456B-A4D9-6C1EBDA3EF79}" destId="{2DFDEF72-6975-46A9-BE47-A22953E28E93}" srcOrd="0" destOrd="0" presId="urn:microsoft.com/office/officeart/2005/8/layout/venn1"/>
    <dgm:cxn modelId="{71B0831D-19C2-4073-B8C4-23FCE2CB1F17}" srcId="{95EDBC93-8963-4D74-9579-303FE25BD9BF}" destId="{E8137599-0969-456B-A4D9-6C1EBDA3EF79}" srcOrd="0" destOrd="0" parTransId="{CD3E186F-7AA6-4BEC-ADD3-D936062563D3}" sibTransId="{7A81F3DE-BEFB-4E4E-A829-5EE1C2FBF314}"/>
    <dgm:cxn modelId="{00FCFC23-917D-4941-8419-A5AFA94C1A53}" srcId="{E8137599-0969-456B-A4D9-6C1EBDA3EF79}" destId="{3839BA1D-5D88-483C-A0D2-CF8207D64A57}" srcOrd="2" destOrd="0" parTransId="{F1F97B12-353C-479C-B8E1-F766A9A45703}" sibTransId="{EAAF788C-CFB8-4EB1-B1EC-3800061F3AEB}"/>
    <dgm:cxn modelId="{1BEF1D2E-273D-4886-9EA6-F95B308801A5}" srcId="{E8137599-0969-456B-A4D9-6C1EBDA3EF79}" destId="{02253FD1-5128-4CFF-B335-0F5A6127E316}" srcOrd="0" destOrd="0" parTransId="{9FD716C0-5BB5-48D1-9F8D-9714C9174C12}" sibTransId="{ED778601-0741-4BDE-9AA8-BFDD37A60115}"/>
    <dgm:cxn modelId="{02572F38-F58C-4237-A4FF-4FE8EBEF7E59}" type="presOf" srcId="{3839BA1D-5D88-483C-A0D2-CF8207D64A57}" destId="{E756048E-FB8F-430B-848C-C58A19046F36}" srcOrd="1" destOrd="3" presId="urn:microsoft.com/office/officeart/2005/8/layout/venn1"/>
    <dgm:cxn modelId="{B4744660-76B2-489E-8784-835DF759F39D}" type="presOf" srcId="{194F4AA2-F2CE-463E-ADB8-4BCBAF32D3C9}" destId="{E756048E-FB8F-430B-848C-C58A19046F36}" srcOrd="1" destOrd="2" presId="urn:microsoft.com/office/officeart/2005/8/layout/venn1"/>
    <dgm:cxn modelId="{45E24876-0741-418C-A033-C9E063A648A0}" type="presOf" srcId="{E8137599-0969-456B-A4D9-6C1EBDA3EF79}" destId="{E756048E-FB8F-430B-848C-C58A19046F36}" srcOrd="1" destOrd="0" presId="urn:microsoft.com/office/officeart/2005/8/layout/venn1"/>
    <dgm:cxn modelId="{32CD3B8E-637E-4595-99A3-F782E6A2A66D}" type="presOf" srcId="{95EDBC93-8963-4D74-9579-303FE25BD9BF}" destId="{7F48103A-773E-4F8A-8DB7-3281BB47E710}" srcOrd="0" destOrd="0" presId="urn:microsoft.com/office/officeart/2005/8/layout/venn1"/>
    <dgm:cxn modelId="{E24AD892-E35C-49AF-8434-9D8D4853F757}" srcId="{95EDBC93-8963-4D74-9579-303FE25BD9BF}" destId="{7DF595F1-23A4-467F-A484-326777A1DDCE}" srcOrd="1" destOrd="0" parTransId="{335E015B-0A7B-44BC-9F70-BED78192F2EC}" sibTransId="{06D3E5BF-C5B4-4FC3-861E-AFD82EBC377C}"/>
    <dgm:cxn modelId="{FA3E5393-59EF-4114-92A1-C78FE335CF06}" type="presOf" srcId="{3839BA1D-5D88-483C-A0D2-CF8207D64A57}" destId="{2DFDEF72-6975-46A9-BE47-A22953E28E93}" srcOrd="0" destOrd="3" presId="urn:microsoft.com/office/officeart/2005/8/layout/venn1"/>
    <dgm:cxn modelId="{100A6F9D-82FF-4281-8EFF-8CED0CBE60D4}" srcId="{7DF595F1-23A4-467F-A484-326777A1DDCE}" destId="{C977CC88-B277-4394-9916-E986F206CF48}" srcOrd="0" destOrd="0" parTransId="{3C389006-3A30-47BA-90B1-A6EABB92D5B0}" sibTransId="{603BE2EC-CAD5-4E46-8F9F-395348572EE0}"/>
    <dgm:cxn modelId="{A219F29F-4A81-4A23-A966-383991889D4C}" type="presOf" srcId="{02253FD1-5128-4CFF-B335-0F5A6127E316}" destId="{2DFDEF72-6975-46A9-BE47-A22953E28E93}" srcOrd="0" destOrd="1" presId="urn:microsoft.com/office/officeart/2005/8/layout/venn1"/>
    <dgm:cxn modelId="{B71FB6D0-25C5-4132-93CB-F53E4393C003}" type="presOf" srcId="{7DF595F1-23A4-467F-A484-326777A1DDCE}" destId="{BD75A72E-710E-4448-BB29-183AFD8E276D}" srcOrd="0" destOrd="0" presId="urn:microsoft.com/office/officeart/2005/8/layout/venn1"/>
    <dgm:cxn modelId="{8F4F39DC-51D5-4AD7-A42D-23B35CB68B02}" type="presOf" srcId="{194F4AA2-F2CE-463E-ADB8-4BCBAF32D3C9}" destId="{2DFDEF72-6975-46A9-BE47-A22953E28E93}" srcOrd="0" destOrd="2" presId="urn:microsoft.com/office/officeart/2005/8/layout/venn1"/>
    <dgm:cxn modelId="{214D75E4-6A9F-4554-B4ED-5798FE7F0C20}" type="presOf" srcId="{02253FD1-5128-4CFF-B335-0F5A6127E316}" destId="{E756048E-FB8F-430B-848C-C58A19046F36}" srcOrd="1" destOrd="1" presId="urn:microsoft.com/office/officeart/2005/8/layout/venn1"/>
    <dgm:cxn modelId="{14B0AFF3-85EA-4579-944E-BEA586CDF7B1}" type="presOf" srcId="{C977CC88-B277-4394-9916-E986F206CF48}" destId="{BD75A72E-710E-4448-BB29-183AFD8E276D}" srcOrd="0" destOrd="1" presId="urn:microsoft.com/office/officeart/2005/8/layout/venn1"/>
    <dgm:cxn modelId="{D835F627-30D3-4BF2-ADD8-EB971A2A0524}" type="presParOf" srcId="{7F48103A-773E-4F8A-8DB7-3281BB47E710}" destId="{2DFDEF72-6975-46A9-BE47-A22953E28E93}" srcOrd="0" destOrd="0" presId="urn:microsoft.com/office/officeart/2005/8/layout/venn1"/>
    <dgm:cxn modelId="{00938667-13A3-4195-9E8F-B7CB1DE0F112}" type="presParOf" srcId="{7F48103A-773E-4F8A-8DB7-3281BB47E710}" destId="{E756048E-FB8F-430B-848C-C58A19046F36}" srcOrd="1" destOrd="0" presId="urn:microsoft.com/office/officeart/2005/8/layout/venn1"/>
    <dgm:cxn modelId="{29C3C821-2DDC-4A69-AEA0-18AF90E6EC01}" type="presParOf" srcId="{7F48103A-773E-4F8A-8DB7-3281BB47E710}" destId="{BD75A72E-710E-4448-BB29-183AFD8E276D}" srcOrd="2" destOrd="0" presId="urn:microsoft.com/office/officeart/2005/8/layout/venn1"/>
    <dgm:cxn modelId="{16A03B00-74C6-4E8A-ACA6-D059AB6697A9}" type="presParOf" srcId="{7F48103A-773E-4F8A-8DB7-3281BB47E710}" destId="{49CE3DDD-3537-42B9-8214-831BCAECBB19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A0FC533-C0F6-4976-9B99-BF006108ADF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A9A5FE88-B316-4E46-A1F5-138E058A0BB3}">
      <dgm:prSet phldrT="[文字]"/>
      <dgm:spPr/>
      <dgm:t>
        <a:bodyPr/>
        <a:lstStyle/>
        <a:p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權限過大</a:t>
          </a:r>
        </a:p>
      </dgm:t>
    </dgm:pt>
    <dgm:pt modelId="{D42D9743-1C26-4D65-9E07-F39F9A9C3616}" type="parTrans" cxnId="{E3DBB9D5-64E1-4CEF-9C00-3A34E8868E8C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D1701023-3DF8-4C07-BC2E-6821D915F7AB}" type="sibTrans" cxnId="{E3DBB9D5-64E1-4CEF-9C00-3A34E8868E8C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067DEB0E-7722-4D7E-A851-A63CCAB7AFA1}">
      <dgm:prSet/>
      <dgm:spPr/>
      <dgm:t>
        <a:bodyPr/>
        <a:lstStyle/>
        <a:p>
          <a:r>
            <a:rPr lang="zh-TW" altLang="en-US" baseline="0">
              <a:latin typeface="Arial" panose="020B0604020202020204" pitchFamily="34" charset="0"/>
              <a:ea typeface="微軟正黑體" panose="020B0604030504040204" pitchFamily="34" charset="-120"/>
            </a:rPr>
            <a:t>可能做出非預期的操作</a:t>
          </a:r>
          <a:endParaRPr lang="en-US" altLang="zh-TW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1B65D57A-FF9D-429C-B419-73FD3FD95CCE}" type="parTrans" cxnId="{23BD5B9E-E853-4D35-AF36-5A84DF7AEB65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3E1E10F5-64F1-4046-850C-C62196F7D44E}" type="sibTrans" cxnId="{23BD5B9E-E853-4D35-AF36-5A84DF7AEB65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EB6DDF19-E218-4B33-96B1-5BD107AA8C2A}">
      <dgm:prSet/>
      <dgm:spPr/>
      <dgm:t>
        <a:bodyPr/>
        <a:lstStyle/>
        <a:p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資安漏洞頻繁發生</a:t>
          </a:r>
        </a:p>
      </dgm:t>
    </dgm:pt>
    <dgm:pt modelId="{0B091991-3778-47DF-B8AB-E4AFCB1CE150}" type="parTrans" cxnId="{37897BA7-853E-4190-8CE7-CEBEDC5014E1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B87D0BAB-312B-4D1E-99BD-7F5F0D34DF1A}" type="sibTrans" cxnId="{37897BA7-853E-4190-8CE7-CEBEDC5014E1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477F0EBF-CDD8-41B9-AD58-D9ED67CFE547}" type="pres">
      <dgm:prSet presAssocID="{CA0FC533-C0F6-4976-9B99-BF006108ADF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539F943-E914-4F82-A3E7-3DCC7B4E2FDA}" type="pres">
      <dgm:prSet presAssocID="{A9A5FE88-B316-4E46-A1F5-138E058A0BB3}" presName="hierRoot1" presStyleCnt="0"/>
      <dgm:spPr/>
    </dgm:pt>
    <dgm:pt modelId="{F277A99D-DBFF-4F10-840A-BAB4B795C776}" type="pres">
      <dgm:prSet presAssocID="{A9A5FE88-B316-4E46-A1F5-138E058A0BB3}" presName="composite" presStyleCnt="0"/>
      <dgm:spPr/>
    </dgm:pt>
    <dgm:pt modelId="{83E49BC8-2768-4256-B092-28C40D191B5E}" type="pres">
      <dgm:prSet presAssocID="{A9A5FE88-B316-4E46-A1F5-138E058A0BB3}" presName="background" presStyleLbl="node0" presStyleIdx="0" presStyleCnt="3"/>
      <dgm:spPr/>
    </dgm:pt>
    <dgm:pt modelId="{73EBB2E9-161F-4B59-8CAC-E2212131DD58}" type="pres">
      <dgm:prSet presAssocID="{A9A5FE88-B316-4E46-A1F5-138E058A0BB3}" presName="text" presStyleLbl="fgAcc0" presStyleIdx="0" presStyleCnt="3">
        <dgm:presLayoutVars>
          <dgm:chPref val="3"/>
        </dgm:presLayoutVars>
      </dgm:prSet>
      <dgm:spPr/>
    </dgm:pt>
    <dgm:pt modelId="{F6D917C3-F4F9-407D-B5CD-336A1E39E85A}" type="pres">
      <dgm:prSet presAssocID="{A9A5FE88-B316-4E46-A1F5-138E058A0BB3}" presName="hierChild2" presStyleCnt="0"/>
      <dgm:spPr/>
    </dgm:pt>
    <dgm:pt modelId="{CD859656-680D-4B4E-B185-AF516CD419AE}" type="pres">
      <dgm:prSet presAssocID="{067DEB0E-7722-4D7E-A851-A63CCAB7AFA1}" presName="hierRoot1" presStyleCnt="0"/>
      <dgm:spPr/>
    </dgm:pt>
    <dgm:pt modelId="{7908417B-96C5-40B5-A45B-5605917D682E}" type="pres">
      <dgm:prSet presAssocID="{067DEB0E-7722-4D7E-A851-A63CCAB7AFA1}" presName="composite" presStyleCnt="0"/>
      <dgm:spPr/>
    </dgm:pt>
    <dgm:pt modelId="{F204CCF7-EAA3-4C42-89B8-E18997F7E4CF}" type="pres">
      <dgm:prSet presAssocID="{067DEB0E-7722-4D7E-A851-A63CCAB7AFA1}" presName="background" presStyleLbl="node0" presStyleIdx="1" presStyleCnt="3"/>
      <dgm:spPr/>
    </dgm:pt>
    <dgm:pt modelId="{7039EB48-FEA8-4DE4-B7D2-174DF56E8855}" type="pres">
      <dgm:prSet presAssocID="{067DEB0E-7722-4D7E-A851-A63CCAB7AFA1}" presName="text" presStyleLbl="fgAcc0" presStyleIdx="1" presStyleCnt="3">
        <dgm:presLayoutVars>
          <dgm:chPref val="3"/>
        </dgm:presLayoutVars>
      </dgm:prSet>
      <dgm:spPr/>
    </dgm:pt>
    <dgm:pt modelId="{A0464D0A-7A03-413F-AA9D-697C5AF9B4E3}" type="pres">
      <dgm:prSet presAssocID="{067DEB0E-7722-4D7E-A851-A63CCAB7AFA1}" presName="hierChild2" presStyleCnt="0"/>
      <dgm:spPr/>
    </dgm:pt>
    <dgm:pt modelId="{95FE5D1E-A8B7-4AAB-B28B-F605CE98A32E}" type="pres">
      <dgm:prSet presAssocID="{EB6DDF19-E218-4B33-96B1-5BD107AA8C2A}" presName="hierRoot1" presStyleCnt="0"/>
      <dgm:spPr/>
    </dgm:pt>
    <dgm:pt modelId="{5830610A-B0FC-4BC8-929D-EAF478BE4FB5}" type="pres">
      <dgm:prSet presAssocID="{EB6DDF19-E218-4B33-96B1-5BD107AA8C2A}" presName="composite" presStyleCnt="0"/>
      <dgm:spPr/>
    </dgm:pt>
    <dgm:pt modelId="{A82E87E5-6EBB-4793-96BB-5F649A187DED}" type="pres">
      <dgm:prSet presAssocID="{EB6DDF19-E218-4B33-96B1-5BD107AA8C2A}" presName="background" presStyleLbl="node0" presStyleIdx="2" presStyleCnt="3"/>
      <dgm:spPr/>
    </dgm:pt>
    <dgm:pt modelId="{E6711F3E-0173-4E15-BE97-1C453A1517FF}" type="pres">
      <dgm:prSet presAssocID="{EB6DDF19-E218-4B33-96B1-5BD107AA8C2A}" presName="text" presStyleLbl="fgAcc0" presStyleIdx="2" presStyleCnt="3">
        <dgm:presLayoutVars>
          <dgm:chPref val="3"/>
        </dgm:presLayoutVars>
      </dgm:prSet>
      <dgm:spPr/>
    </dgm:pt>
    <dgm:pt modelId="{01CF4C68-F68B-41AF-BE35-DC65AB2335B3}" type="pres">
      <dgm:prSet presAssocID="{EB6DDF19-E218-4B33-96B1-5BD107AA8C2A}" presName="hierChild2" presStyleCnt="0"/>
      <dgm:spPr/>
    </dgm:pt>
  </dgm:ptLst>
  <dgm:cxnLst>
    <dgm:cxn modelId="{9762341D-370A-46F2-9C4D-A439DBB25347}" type="presOf" srcId="{067DEB0E-7722-4D7E-A851-A63CCAB7AFA1}" destId="{7039EB48-FEA8-4DE4-B7D2-174DF56E8855}" srcOrd="0" destOrd="0" presId="urn:microsoft.com/office/officeart/2005/8/layout/hierarchy1"/>
    <dgm:cxn modelId="{8C45806B-4DA3-4333-957C-0AA99B7B4259}" type="presOf" srcId="{CA0FC533-C0F6-4976-9B99-BF006108ADF6}" destId="{477F0EBF-CDD8-41B9-AD58-D9ED67CFE547}" srcOrd="0" destOrd="0" presId="urn:microsoft.com/office/officeart/2005/8/layout/hierarchy1"/>
    <dgm:cxn modelId="{43EE9A56-08E8-4F6C-9580-64C7EADCCF1D}" type="presOf" srcId="{EB6DDF19-E218-4B33-96B1-5BD107AA8C2A}" destId="{E6711F3E-0173-4E15-BE97-1C453A1517FF}" srcOrd="0" destOrd="0" presId="urn:microsoft.com/office/officeart/2005/8/layout/hierarchy1"/>
    <dgm:cxn modelId="{23BD5B9E-E853-4D35-AF36-5A84DF7AEB65}" srcId="{CA0FC533-C0F6-4976-9B99-BF006108ADF6}" destId="{067DEB0E-7722-4D7E-A851-A63CCAB7AFA1}" srcOrd="1" destOrd="0" parTransId="{1B65D57A-FF9D-429C-B419-73FD3FD95CCE}" sibTransId="{3E1E10F5-64F1-4046-850C-C62196F7D44E}"/>
    <dgm:cxn modelId="{37897BA7-853E-4190-8CE7-CEBEDC5014E1}" srcId="{CA0FC533-C0F6-4976-9B99-BF006108ADF6}" destId="{EB6DDF19-E218-4B33-96B1-5BD107AA8C2A}" srcOrd="2" destOrd="0" parTransId="{0B091991-3778-47DF-B8AB-E4AFCB1CE150}" sibTransId="{B87D0BAB-312B-4D1E-99BD-7F5F0D34DF1A}"/>
    <dgm:cxn modelId="{E3DBB9D5-64E1-4CEF-9C00-3A34E8868E8C}" srcId="{CA0FC533-C0F6-4976-9B99-BF006108ADF6}" destId="{A9A5FE88-B316-4E46-A1F5-138E058A0BB3}" srcOrd="0" destOrd="0" parTransId="{D42D9743-1C26-4D65-9E07-F39F9A9C3616}" sibTransId="{D1701023-3DF8-4C07-BC2E-6821D915F7AB}"/>
    <dgm:cxn modelId="{62ABE2D8-2A90-4319-8538-523F559D70CF}" type="presOf" srcId="{A9A5FE88-B316-4E46-A1F5-138E058A0BB3}" destId="{73EBB2E9-161F-4B59-8CAC-E2212131DD58}" srcOrd="0" destOrd="0" presId="urn:microsoft.com/office/officeart/2005/8/layout/hierarchy1"/>
    <dgm:cxn modelId="{080CA4F2-36C5-4E63-AF71-08482FF0074B}" type="presParOf" srcId="{477F0EBF-CDD8-41B9-AD58-D9ED67CFE547}" destId="{8539F943-E914-4F82-A3E7-3DCC7B4E2FDA}" srcOrd="0" destOrd="0" presId="urn:microsoft.com/office/officeart/2005/8/layout/hierarchy1"/>
    <dgm:cxn modelId="{4EBEE813-7094-4FD9-B556-6E19CB9C18C3}" type="presParOf" srcId="{8539F943-E914-4F82-A3E7-3DCC7B4E2FDA}" destId="{F277A99D-DBFF-4F10-840A-BAB4B795C776}" srcOrd="0" destOrd="0" presId="urn:microsoft.com/office/officeart/2005/8/layout/hierarchy1"/>
    <dgm:cxn modelId="{C33615AF-4DF5-48EA-8F7D-DF910FE52406}" type="presParOf" srcId="{F277A99D-DBFF-4F10-840A-BAB4B795C776}" destId="{83E49BC8-2768-4256-B092-28C40D191B5E}" srcOrd="0" destOrd="0" presId="urn:microsoft.com/office/officeart/2005/8/layout/hierarchy1"/>
    <dgm:cxn modelId="{2E6D0B28-FB2F-4FFC-835B-CDEFC98B2DCA}" type="presParOf" srcId="{F277A99D-DBFF-4F10-840A-BAB4B795C776}" destId="{73EBB2E9-161F-4B59-8CAC-E2212131DD58}" srcOrd="1" destOrd="0" presId="urn:microsoft.com/office/officeart/2005/8/layout/hierarchy1"/>
    <dgm:cxn modelId="{7304AF77-50FB-467E-864F-1593698602AD}" type="presParOf" srcId="{8539F943-E914-4F82-A3E7-3DCC7B4E2FDA}" destId="{F6D917C3-F4F9-407D-B5CD-336A1E39E85A}" srcOrd="1" destOrd="0" presId="urn:microsoft.com/office/officeart/2005/8/layout/hierarchy1"/>
    <dgm:cxn modelId="{7A4081F4-02C2-4261-8451-DCF797EA359E}" type="presParOf" srcId="{477F0EBF-CDD8-41B9-AD58-D9ED67CFE547}" destId="{CD859656-680D-4B4E-B185-AF516CD419AE}" srcOrd="1" destOrd="0" presId="urn:microsoft.com/office/officeart/2005/8/layout/hierarchy1"/>
    <dgm:cxn modelId="{AE0EFAA1-ABA7-4D7F-AB77-1F5E7E1E794E}" type="presParOf" srcId="{CD859656-680D-4B4E-B185-AF516CD419AE}" destId="{7908417B-96C5-40B5-A45B-5605917D682E}" srcOrd="0" destOrd="0" presId="urn:microsoft.com/office/officeart/2005/8/layout/hierarchy1"/>
    <dgm:cxn modelId="{EAA135D9-5ED9-4D4F-A80E-7F37D9E7FCDF}" type="presParOf" srcId="{7908417B-96C5-40B5-A45B-5605917D682E}" destId="{F204CCF7-EAA3-4C42-89B8-E18997F7E4CF}" srcOrd="0" destOrd="0" presId="urn:microsoft.com/office/officeart/2005/8/layout/hierarchy1"/>
    <dgm:cxn modelId="{DDA200FA-1273-49BB-A5BF-61A40658DA0C}" type="presParOf" srcId="{7908417B-96C5-40B5-A45B-5605917D682E}" destId="{7039EB48-FEA8-4DE4-B7D2-174DF56E8855}" srcOrd="1" destOrd="0" presId="urn:microsoft.com/office/officeart/2005/8/layout/hierarchy1"/>
    <dgm:cxn modelId="{448F60EC-BF57-4AAD-B936-35ACE2A0E247}" type="presParOf" srcId="{CD859656-680D-4B4E-B185-AF516CD419AE}" destId="{A0464D0A-7A03-413F-AA9D-697C5AF9B4E3}" srcOrd="1" destOrd="0" presId="urn:microsoft.com/office/officeart/2005/8/layout/hierarchy1"/>
    <dgm:cxn modelId="{B136FD6A-5858-418B-A3A8-DC77EFB8C40D}" type="presParOf" srcId="{477F0EBF-CDD8-41B9-AD58-D9ED67CFE547}" destId="{95FE5D1E-A8B7-4AAB-B28B-F605CE98A32E}" srcOrd="2" destOrd="0" presId="urn:microsoft.com/office/officeart/2005/8/layout/hierarchy1"/>
    <dgm:cxn modelId="{615F4553-19A7-4278-AB31-A5F5183276BE}" type="presParOf" srcId="{95FE5D1E-A8B7-4AAB-B28B-F605CE98A32E}" destId="{5830610A-B0FC-4BC8-929D-EAF478BE4FB5}" srcOrd="0" destOrd="0" presId="urn:microsoft.com/office/officeart/2005/8/layout/hierarchy1"/>
    <dgm:cxn modelId="{CBB9F008-E906-45DB-80DC-D2137DE5C0B7}" type="presParOf" srcId="{5830610A-B0FC-4BC8-929D-EAF478BE4FB5}" destId="{A82E87E5-6EBB-4793-96BB-5F649A187DED}" srcOrd="0" destOrd="0" presId="urn:microsoft.com/office/officeart/2005/8/layout/hierarchy1"/>
    <dgm:cxn modelId="{B8345B1D-372B-48A8-8ABF-5DE2CEC682D3}" type="presParOf" srcId="{5830610A-B0FC-4BC8-929D-EAF478BE4FB5}" destId="{E6711F3E-0173-4E15-BE97-1C453A1517FF}" srcOrd="1" destOrd="0" presId="urn:microsoft.com/office/officeart/2005/8/layout/hierarchy1"/>
    <dgm:cxn modelId="{B9EECDDE-6AD5-410F-B0F4-DAD04C074E04}" type="presParOf" srcId="{95FE5D1E-A8B7-4AAB-B28B-F605CE98A32E}" destId="{01CF4C68-F68B-41AF-BE35-DC65AB2335B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A2282AD-25B0-42CE-BF2E-6D62AE677B3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ABAE6740-995C-4CC8-903D-3E304D22FF69}">
      <dgm:prSet phldrT="[文字]"/>
      <dgm:spPr/>
      <dgm:t>
        <a:bodyPr/>
        <a:lstStyle/>
        <a:p>
          <a:r>
            <a:rPr lang="en-US" altLang="zh-TW" baseline="0" dirty="0">
              <a:latin typeface="Arial" panose="020B0604020202020204" pitchFamily="34" charset="0"/>
              <a:ea typeface="微軟正黑體" panose="020B0604030504040204" pitchFamily="34" charset="-120"/>
            </a:rPr>
            <a:t>AI</a:t>
          </a:r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皆只有局部權限</a:t>
          </a:r>
        </a:p>
      </dgm:t>
    </dgm:pt>
    <dgm:pt modelId="{1FDFFFF2-E9F1-466E-A065-DC3BBC4EB109}" type="parTrans" cxnId="{6CC92940-3A6D-4906-BC59-38B02FBD2410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56EFE329-98C0-40A4-B5E2-1A980D46EB94}" type="sibTrans" cxnId="{6CC92940-3A6D-4906-BC59-38B02FBD2410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F25EEBA8-4E0E-489A-9E3F-383E71D65472}">
      <dgm:prSet phldrT="[文字]"/>
      <dgm:spPr/>
      <dgm:t>
        <a:bodyPr/>
        <a:lstStyle/>
        <a:p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只會執行特定範圍內的工作</a:t>
          </a:r>
        </a:p>
      </dgm:t>
    </dgm:pt>
    <dgm:pt modelId="{1079B5ED-1C02-4534-9A60-FF1966727FB5}" type="parTrans" cxnId="{A0DA35FC-65E5-4D1E-9748-56D7B489E3C6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928318FE-752D-4BDF-BB59-18256305A6B2}" type="sibTrans" cxnId="{A0DA35FC-65E5-4D1E-9748-56D7B489E3C6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BF77D237-F64D-4BA1-A680-DC7275CA7F34}">
      <dgm:prSet phldrT="[文字]"/>
      <dgm:spPr/>
      <dgm:t>
        <a:bodyPr/>
        <a:lstStyle/>
        <a:p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較無資安風險</a:t>
          </a:r>
        </a:p>
      </dgm:t>
    </dgm:pt>
    <dgm:pt modelId="{98F2B6D3-D338-4819-BD07-764017BA895B}" type="parTrans" cxnId="{FD04616B-93E1-4723-90E1-5BD72D52D93B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002B559F-EF3B-4BB0-BA12-59EB56C12763}" type="sibTrans" cxnId="{FD04616B-93E1-4723-90E1-5BD72D52D93B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119E5CBB-160B-4BE8-85CC-D608E15D1F23}" type="pres">
      <dgm:prSet presAssocID="{7A2282AD-25B0-42CE-BF2E-6D62AE677B3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7606AE9-17B0-4E83-978A-8FA75A28989C}" type="pres">
      <dgm:prSet presAssocID="{ABAE6740-995C-4CC8-903D-3E304D22FF69}" presName="hierRoot1" presStyleCnt="0"/>
      <dgm:spPr/>
    </dgm:pt>
    <dgm:pt modelId="{7CC99C7D-63B6-4D06-8630-1733B4B5388C}" type="pres">
      <dgm:prSet presAssocID="{ABAE6740-995C-4CC8-903D-3E304D22FF69}" presName="composite" presStyleCnt="0"/>
      <dgm:spPr/>
    </dgm:pt>
    <dgm:pt modelId="{A6FD83A2-61AF-40CF-9730-E240EFEDC498}" type="pres">
      <dgm:prSet presAssocID="{ABAE6740-995C-4CC8-903D-3E304D22FF69}" presName="background" presStyleLbl="node0" presStyleIdx="0" presStyleCnt="3"/>
      <dgm:spPr/>
    </dgm:pt>
    <dgm:pt modelId="{7D231587-7FDE-4B96-B71B-F1CB0F22479E}" type="pres">
      <dgm:prSet presAssocID="{ABAE6740-995C-4CC8-903D-3E304D22FF69}" presName="text" presStyleLbl="fgAcc0" presStyleIdx="0" presStyleCnt="3">
        <dgm:presLayoutVars>
          <dgm:chPref val="3"/>
        </dgm:presLayoutVars>
      </dgm:prSet>
      <dgm:spPr/>
    </dgm:pt>
    <dgm:pt modelId="{77130E7B-E696-4979-8FBF-F4BBF44AC9CD}" type="pres">
      <dgm:prSet presAssocID="{ABAE6740-995C-4CC8-903D-3E304D22FF69}" presName="hierChild2" presStyleCnt="0"/>
      <dgm:spPr/>
    </dgm:pt>
    <dgm:pt modelId="{1A8C2D94-871C-427B-B83F-D9871CB46264}" type="pres">
      <dgm:prSet presAssocID="{F25EEBA8-4E0E-489A-9E3F-383E71D65472}" presName="hierRoot1" presStyleCnt="0"/>
      <dgm:spPr/>
    </dgm:pt>
    <dgm:pt modelId="{0F6272D5-7F68-4771-924B-8D4B673C6D69}" type="pres">
      <dgm:prSet presAssocID="{F25EEBA8-4E0E-489A-9E3F-383E71D65472}" presName="composite" presStyleCnt="0"/>
      <dgm:spPr/>
    </dgm:pt>
    <dgm:pt modelId="{3AB5489F-E4E1-4379-924C-31C08FD3C015}" type="pres">
      <dgm:prSet presAssocID="{F25EEBA8-4E0E-489A-9E3F-383E71D65472}" presName="background" presStyleLbl="node0" presStyleIdx="1" presStyleCnt="3"/>
      <dgm:spPr/>
    </dgm:pt>
    <dgm:pt modelId="{22BCA5D8-1908-4ED0-A670-4A7E7B9DE32B}" type="pres">
      <dgm:prSet presAssocID="{F25EEBA8-4E0E-489A-9E3F-383E71D65472}" presName="text" presStyleLbl="fgAcc0" presStyleIdx="1" presStyleCnt="3">
        <dgm:presLayoutVars>
          <dgm:chPref val="3"/>
        </dgm:presLayoutVars>
      </dgm:prSet>
      <dgm:spPr/>
    </dgm:pt>
    <dgm:pt modelId="{88DC5C58-65A4-4EF1-B2DF-96749DE5F2E0}" type="pres">
      <dgm:prSet presAssocID="{F25EEBA8-4E0E-489A-9E3F-383E71D65472}" presName="hierChild2" presStyleCnt="0"/>
      <dgm:spPr/>
    </dgm:pt>
    <dgm:pt modelId="{FDF55F56-5B55-43C7-8E31-56ABD3DFB9E3}" type="pres">
      <dgm:prSet presAssocID="{BF77D237-F64D-4BA1-A680-DC7275CA7F34}" presName="hierRoot1" presStyleCnt="0"/>
      <dgm:spPr/>
    </dgm:pt>
    <dgm:pt modelId="{2DB6F6C5-3981-44A5-B0F5-8CB46A33C9A6}" type="pres">
      <dgm:prSet presAssocID="{BF77D237-F64D-4BA1-A680-DC7275CA7F34}" presName="composite" presStyleCnt="0"/>
      <dgm:spPr/>
    </dgm:pt>
    <dgm:pt modelId="{E387E3B2-C23B-4275-AE94-206DF7EA8C7C}" type="pres">
      <dgm:prSet presAssocID="{BF77D237-F64D-4BA1-A680-DC7275CA7F34}" presName="background" presStyleLbl="node0" presStyleIdx="2" presStyleCnt="3"/>
      <dgm:spPr/>
    </dgm:pt>
    <dgm:pt modelId="{5320407E-D0D9-41F1-BCC8-2AC0896755CF}" type="pres">
      <dgm:prSet presAssocID="{BF77D237-F64D-4BA1-A680-DC7275CA7F34}" presName="text" presStyleLbl="fgAcc0" presStyleIdx="2" presStyleCnt="3">
        <dgm:presLayoutVars>
          <dgm:chPref val="3"/>
        </dgm:presLayoutVars>
      </dgm:prSet>
      <dgm:spPr/>
    </dgm:pt>
    <dgm:pt modelId="{FE5BB43F-50C0-4FA5-9B8A-8918A3183534}" type="pres">
      <dgm:prSet presAssocID="{BF77D237-F64D-4BA1-A680-DC7275CA7F34}" presName="hierChild2" presStyleCnt="0"/>
      <dgm:spPr/>
    </dgm:pt>
  </dgm:ptLst>
  <dgm:cxnLst>
    <dgm:cxn modelId="{9CC6D018-5D85-4911-ADF1-6110DE05EC9D}" type="presOf" srcId="{ABAE6740-995C-4CC8-903D-3E304D22FF69}" destId="{7D231587-7FDE-4B96-B71B-F1CB0F22479E}" srcOrd="0" destOrd="0" presId="urn:microsoft.com/office/officeart/2005/8/layout/hierarchy1"/>
    <dgm:cxn modelId="{CFF28E38-AC18-46DE-8534-20FA6381C09A}" type="presOf" srcId="{7A2282AD-25B0-42CE-BF2E-6D62AE677B39}" destId="{119E5CBB-160B-4BE8-85CC-D608E15D1F23}" srcOrd="0" destOrd="0" presId="urn:microsoft.com/office/officeart/2005/8/layout/hierarchy1"/>
    <dgm:cxn modelId="{6CC92940-3A6D-4906-BC59-38B02FBD2410}" srcId="{7A2282AD-25B0-42CE-BF2E-6D62AE677B39}" destId="{ABAE6740-995C-4CC8-903D-3E304D22FF69}" srcOrd="0" destOrd="0" parTransId="{1FDFFFF2-E9F1-466E-A065-DC3BBC4EB109}" sibTransId="{56EFE329-98C0-40A4-B5E2-1A980D46EB94}"/>
    <dgm:cxn modelId="{FD04616B-93E1-4723-90E1-5BD72D52D93B}" srcId="{7A2282AD-25B0-42CE-BF2E-6D62AE677B39}" destId="{BF77D237-F64D-4BA1-A680-DC7275CA7F34}" srcOrd="2" destOrd="0" parTransId="{98F2B6D3-D338-4819-BD07-764017BA895B}" sibTransId="{002B559F-EF3B-4BB0-BA12-59EB56C12763}"/>
    <dgm:cxn modelId="{7984EBDE-4631-48F4-8F3E-0A514F70625B}" type="presOf" srcId="{BF77D237-F64D-4BA1-A680-DC7275CA7F34}" destId="{5320407E-D0D9-41F1-BCC8-2AC0896755CF}" srcOrd="0" destOrd="0" presId="urn:microsoft.com/office/officeart/2005/8/layout/hierarchy1"/>
    <dgm:cxn modelId="{FEC2D6FB-013B-4578-895E-955929A9D4EE}" type="presOf" srcId="{F25EEBA8-4E0E-489A-9E3F-383E71D65472}" destId="{22BCA5D8-1908-4ED0-A670-4A7E7B9DE32B}" srcOrd="0" destOrd="0" presId="urn:microsoft.com/office/officeart/2005/8/layout/hierarchy1"/>
    <dgm:cxn modelId="{A0DA35FC-65E5-4D1E-9748-56D7B489E3C6}" srcId="{7A2282AD-25B0-42CE-BF2E-6D62AE677B39}" destId="{F25EEBA8-4E0E-489A-9E3F-383E71D65472}" srcOrd="1" destOrd="0" parTransId="{1079B5ED-1C02-4534-9A60-FF1966727FB5}" sibTransId="{928318FE-752D-4BDF-BB59-18256305A6B2}"/>
    <dgm:cxn modelId="{D2699511-2338-4294-8062-6C1685BD75F9}" type="presParOf" srcId="{119E5CBB-160B-4BE8-85CC-D608E15D1F23}" destId="{A7606AE9-17B0-4E83-978A-8FA75A28989C}" srcOrd="0" destOrd="0" presId="urn:microsoft.com/office/officeart/2005/8/layout/hierarchy1"/>
    <dgm:cxn modelId="{C79C2301-AB30-4529-81CE-C1953D8094B3}" type="presParOf" srcId="{A7606AE9-17B0-4E83-978A-8FA75A28989C}" destId="{7CC99C7D-63B6-4D06-8630-1733B4B5388C}" srcOrd="0" destOrd="0" presId="urn:microsoft.com/office/officeart/2005/8/layout/hierarchy1"/>
    <dgm:cxn modelId="{98AE658F-FC7F-4B4D-B2AF-7FE7E39AEEEC}" type="presParOf" srcId="{7CC99C7D-63B6-4D06-8630-1733B4B5388C}" destId="{A6FD83A2-61AF-40CF-9730-E240EFEDC498}" srcOrd="0" destOrd="0" presId="urn:microsoft.com/office/officeart/2005/8/layout/hierarchy1"/>
    <dgm:cxn modelId="{F61D5F06-31D3-49C6-88CA-81D12BEBA723}" type="presParOf" srcId="{7CC99C7D-63B6-4D06-8630-1733B4B5388C}" destId="{7D231587-7FDE-4B96-B71B-F1CB0F22479E}" srcOrd="1" destOrd="0" presId="urn:microsoft.com/office/officeart/2005/8/layout/hierarchy1"/>
    <dgm:cxn modelId="{510D8DC3-44F4-46B4-B88C-88BFA60DFF67}" type="presParOf" srcId="{A7606AE9-17B0-4E83-978A-8FA75A28989C}" destId="{77130E7B-E696-4979-8FBF-F4BBF44AC9CD}" srcOrd="1" destOrd="0" presId="urn:microsoft.com/office/officeart/2005/8/layout/hierarchy1"/>
    <dgm:cxn modelId="{CE803E64-36EF-4826-BB8B-EA31CF1B0C87}" type="presParOf" srcId="{119E5CBB-160B-4BE8-85CC-D608E15D1F23}" destId="{1A8C2D94-871C-427B-B83F-D9871CB46264}" srcOrd="1" destOrd="0" presId="urn:microsoft.com/office/officeart/2005/8/layout/hierarchy1"/>
    <dgm:cxn modelId="{E7EFBB6C-C2AF-4706-A2AB-6FF163CD81EB}" type="presParOf" srcId="{1A8C2D94-871C-427B-B83F-D9871CB46264}" destId="{0F6272D5-7F68-4771-924B-8D4B673C6D69}" srcOrd="0" destOrd="0" presId="urn:microsoft.com/office/officeart/2005/8/layout/hierarchy1"/>
    <dgm:cxn modelId="{9E30D1E5-1A67-4290-BCD8-3443D6E175C2}" type="presParOf" srcId="{0F6272D5-7F68-4771-924B-8D4B673C6D69}" destId="{3AB5489F-E4E1-4379-924C-31C08FD3C015}" srcOrd="0" destOrd="0" presId="urn:microsoft.com/office/officeart/2005/8/layout/hierarchy1"/>
    <dgm:cxn modelId="{C8EBED20-4CD0-4A01-BA50-1EC0AC6E4ECE}" type="presParOf" srcId="{0F6272D5-7F68-4771-924B-8D4B673C6D69}" destId="{22BCA5D8-1908-4ED0-A670-4A7E7B9DE32B}" srcOrd="1" destOrd="0" presId="urn:microsoft.com/office/officeart/2005/8/layout/hierarchy1"/>
    <dgm:cxn modelId="{51420076-0D71-45D7-8E21-F335B05EAF29}" type="presParOf" srcId="{1A8C2D94-871C-427B-B83F-D9871CB46264}" destId="{88DC5C58-65A4-4EF1-B2DF-96749DE5F2E0}" srcOrd="1" destOrd="0" presId="urn:microsoft.com/office/officeart/2005/8/layout/hierarchy1"/>
    <dgm:cxn modelId="{B0FE4CF5-819F-4D18-81DF-42361F25C148}" type="presParOf" srcId="{119E5CBB-160B-4BE8-85CC-D608E15D1F23}" destId="{FDF55F56-5B55-43C7-8E31-56ABD3DFB9E3}" srcOrd="2" destOrd="0" presId="urn:microsoft.com/office/officeart/2005/8/layout/hierarchy1"/>
    <dgm:cxn modelId="{1E70E475-E025-4C69-8205-73E7CC4AEBD6}" type="presParOf" srcId="{FDF55F56-5B55-43C7-8E31-56ABD3DFB9E3}" destId="{2DB6F6C5-3981-44A5-B0F5-8CB46A33C9A6}" srcOrd="0" destOrd="0" presId="urn:microsoft.com/office/officeart/2005/8/layout/hierarchy1"/>
    <dgm:cxn modelId="{714BD35A-6EFF-4992-B5F6-7A5A1DE60F61}" type="presParOf" srcId="{2DB6F6C5-3981-44A5-B0F5-8CB46A33C9A6}" destId="{E387E3B2-C23B-4275-AE94-206DF7EA8C7C}" srcOrd="0" destOrd="0" presId="urn:microsoft.com/office/officeart/2005/8/layout/hierarchy1"/>
    <dgm:cxn modelId="{72D29704-42BD-4D42-86FD-DECFF2768D37}" type="presParOf" srcId="{2DB6F6C5-3981-44A5-B0F5-8CB46A33C9A6}" destId="{5320407E-D0D9-41F1-BCC8-2AC0896755CF}" srcOrd="1" destOrd="0" presId="urn:microsoft.com/office/officeart/2005/8/layout/hierarchy1"/>
    <dgm:cxn modelId="{270915BE-13E6-4E8E-99B2-DFA0F0A9EF21}" type="presParOf" srcId="{FDF55F56-5B55-43C7-8E31-56ABD3DFB9E3}" destId="{FE5BB43F-50C0-4FA5-9B8A-8918A318353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672E35C-7C99-4E24-A4DC-E9A6CF3A47A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0259784D-4154-4340-9DBA-6F2A52957E7B}">
      <dgm:prSet phldrT="[文字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zh-TW" altLang="en-US" b="1" baseline="0" dirty="0">
              <a:latin typeface="Arial" panose="020B0604020202020204" pitchFamily="34" charset="0"/>
              <a:ea typeface="微軟正黑體" panose="020B0604030504040204" pitchFamily="34" charset="-120"/>
            </a:rPr>
            <a:t>健身教練 </a:t>
          </a:r>
          <a:r>
            <a:rPr lang="en-US" altLang="zh-TW" b="1" baseline="0" dirty="0">
              <a:latin typeface="Arial" panose="020B0604020202020204" pitchFamily="34" charset="0"/>
              <a:ea typeface="微軟正黑體" panose="020B0604030504040204" pitchFamily="34" charset="-120"/>
            </a:rPr>
            <a:t>Agent</a:t>
          </a:r>
          <a:endParaRPr lang="zh-TW" altLang="en-US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1398A171-89AC-40BF-B14A-6108808FF067}" type="parTrans" cxnId="{DE49AF10-F978-4C40-B1F2-E7A6BABF179A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4F6103E3-5090-4180-8958-CBD431D62624}" type="sibTrans" cxnId="{DE49AF10-F978-4C40-B1F2-E7A6BABF179A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B3AA1276-DC93-46A5-98CB-C86AA4FFF81B}">
      <dgm:prSet/>
      <dgm:spPr/>
      <dgm:t>
        <a:bodyPr/>
        <a:lstStyle/>
        <a:p>
          <a:r>
            <a:rPr lang="zh-TW" altLang="en-US" b="1" baseline="0" dirty="0">
              <a:latin typeface="Arial" panose="020B0604020202020204" pitchFamily="34" charset="0"/>
              <a:ea typeface="微軟正黑體" panose="020B0604030504040204" pitchFamily="34" charset="-120"/>
            </a:rPr>
            <a:t>生活安排 </a:t>
          </a:r>
          <a:r>
            <a:rPr lang="en-US" altLang="zh-TW" b="1" baseline="0" dirty="0">
              <a:latin typeface="Arial" panose="020B0604020202020204" pitchFamily="34" charset="0"/>
              <a:ea typeface="微軟正黑體" panose="020B0604030504040204" pitchFamily="34" charset="-120"/>
            </a:rPr>
            <a:t>Agent</a:t>
          </a:r>
          <a:endParaRPr lang="zh-TW" altLang="en-US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98947147-AC0F-44E5-A0CA-B4A72B1C7906}" type="parTrans" cxnId="{C0DDA6B5-8A57-4B5F-A823-08E25DE91E8C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1BFAF5DB-0E8F-4A9F-A313-4C872D061949}" type="sibTrans" cxnId="{C0DDA6B5-8A57-4B5F-A823-08E25DE91E8C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C1AE205F-8CDC-4FE2-9451-2577ECEBBAB3}">
      <dgm:prSet/>
      <dgm:spPr/>
      <dgm:t>
        <a:bodyPr/>
        <a:lstStyle/>
        <a:p>
          <a:r>
            <a:rPr lang="en-US" b="1" baseline="0" dirty="0">
              <a:latin typeface="Arial" panose="020B0604020202020204" pitchFamily="34" charset="0"/>
              <a:ea typeface="微軟正黑體" panose="020B0604030504040204" pitchFamily="34" charset="-120"/>
            </a:rPr>
            <a:t>Line Agent</a:t>
          </a:r>
          <a:endParaRPr lang="zh-TW" altLang="en-US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FF2CE469-6EC3-4727-855B-9FFA6DC4E5E9}" type="parTrans" cxnId="{904D6DF1-9A87-4F68-BF79-8B793DCCC533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5F64C6FC-87FA-410D-AE3D-01DD0CA036DB}" type="sibTrans" cxnId="{904D6DF1-9A87-4F68-BF79-8B793DCCC533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DD2BFB08-EB50-429C-A56D-F4EB101B9A7F}">
      <dgm:prSet phldrT="[文字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zh-TW" altLang="en-US" baseline="0">
              <a:latin typeface="Arial" panose="020B0604020202020204" pitchFamily="34" charset="0"/>
              <a:ea typeface="微軟正黑體" panose="020B0604030504040204" pitchFamily="34" charset="-120"/>
            </a:rPr>
            <a:t>依照行程、天氣與目標，安排最佳運動時間 </a:t>
          </a:r>
        </a:p>
      </dgm:t>
    </dgm:pt>
    <dgm:pt modelId="{3BF9C26E-2354-4C8F-8E67-4DB916ECFF95}" type="parTrans" cxnId="{00EA1E3C-0260-4645-B6D8-CFBAE585A7B9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E3E25C14-FFE4-417D-9897-79D57F41ED8C}" type="sibTrans" cxnId="{00EA1E3C-0260-4645-B6D8-CFBAE585A7B9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A3D82C64-A280-469B-B075-9224E575654E}">
      <dgm:prSet/>
      <dgm:spPr/>
      <dgm:t>
        <a:bodyPr/>
        <a:lstStyle/>
        <a:p>
          <a:r>
            <a:rPr lang="zh-TW" altLang="en-US" baseline="0">
              <a:latin typeface="Arial" panose="020B0604020202020204" pitchFamily="34" charset="0"/>
              <a:ea typeface="微軟正黑體" panose="020B0604030504040204" pitchFamily="34" charset="-120"/>
            </a:rPr>
            <a:t>根據行程與情境，主動提醒與協調下一步 </a:t>
          </a:r>
          <a:endParaRPr lang="zh-TW" altLang="en-US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0AC7F865-6A2E-4551-8259-48101801B321}" type="parTrans" cxnId="{573BEBF9-0925-478E-8C17-61AD4280CF4C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A1732EF1-970B-4327-85EF-44062CEDA494}" type="sibTrans" cxnId="{573BEBF9-0925-478E-8C17-61AD4280CF4C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38809C7D-147F-4785-9021-EF66DFBF6256}">
      <dgm:prSet/>
      <dgm:spPr/>
      <dgm:t>
        <a:bodyPr/>
        <a:lstStyle/>
        <a:p>
          <a:r>
            <a:rPr lang="zh-TW" altLang="en-US" baseline="0">
              <a:latin typeface="Arial" panose="020B0604020202020204" pitchFamily="34" charset="0"/>
              <a:ea typeface="微軟正黑體" panose="020B0604030504040204" pitchFamily="34" charset="-120"/>
            </a:rPr>
            <a:t>依照每日時程，自動傳送早午晚安問候</a:t>
          </a:r>
          <a:endParaRPr lang="zh-TW" altLang="en-US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C3125B84-0433-4530-BA98-B32A8DD3A8E8}" type="parTrans" cxnId="{59F2F1FF-20D4-4D89-8578-65C79DAD8A2E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DCF99B02-F6D3-4AC2-A60D-DF3ABF9B2C87}" type="sibTrans" cxnId="{59F2F1FF-20D4-4D89-8578-65C79DAD8A2E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5AEF1DFB-23FD-4C9F-B1BC-0F7CD511DC6D}" type="pres">
      <dgm:prSet presAssocID="{B672E35C-7C99-4E24-A4DC-E9A6CF3A47A5}" presName="linear" presStyleCnt="0">
        <dgm:presLayoutVars>
          <dgm:dir/>
          <dgm:animLvl val="lvl"/>
          <dgm:resizeHandles val="exact"/>
        </dgm:presLayoutVars>
      </dgm:prSet>
      <dgm:spPr/>
    </dgm:pt>
    <dgm:pt modelId="{C4B5B5A3-F3EC-4EEA-B241-F8D6C3DCA5FB}" type="pres">
      <dgm:prSet presAssocID="{0259784D-4154-4340-9DBA-6F2A52957E7B}" presName="parentLin" presStyleCnt="0"/>
      <dgm:spPr/>
    </dgm:pt>
    <dgm:pt modelId="{207EF103-FF62-433F-9F0A-F287DBF47276}" type="pres">
      <dgm:prSet presAssocID="{0259784D-4154-4340-9DBA-6F2A52957E7B}" presName="parentLeftMargin" presStyleLbl="node1" presStyleIdx="0" presStyleCnt="3"/>
      <dgm:spPr/>
    </dgm:pt>
    <dgm:pt modelId="{4D2FD3A4-C22E-49C3-A039-BAF7F0BF6B53}" type="pres">
      <dgm:prSet presAssocID="{0259784D-4154-4340-9DBA-6F2A52957E7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B8F0784-D519-4BD9-8E92-D589508C47BD}" type="pres">
      <dgm:prSet presAssocID="{0259784D-4154-4340-9DBA-6F2A52957E7B}" presName="negativeSpace" presStyleCnt="0"/>
      <dgm:spPr/>
    </dgm:pt>
    <dgm:pt modelId="{F54F2D10-8253-4F92-91B5-1377656A6E39}" type="pres">
      <dgm:prSet presAssocID="{0259784D-4154-4340-9DBA-6F2A52957E7B}" presName="childText" presStyleLbl="conFgAcc1" presStyleIdx="0" presStyleCnt="3">
        <dgm:presLayoutVars>
          <dgm:bulletEnabled val="1"/>
        </dgm:presLayoutVars>
      </dgm:prSet>
      <dgm:spPr/>
    </dgm:pt>
    <dgm:pt modelId="{03756566-3570-4FE8-98E7-9323173F3410}" type="pres">
      <dgm:prSet presAssocID="{4F6103E3-5090-4180-8958-CBD431D62624}" presName="spaceBetweenRectangles" presStyleCnt="0"/>
      <dgm:spPr/>
    </dgm:pt>
    <dgm:pt modelId="{3EE1F936-3622-4EB3-BAF7-E7A2695BC02E}" type="pres">
      <dgm:prSet presAssocID="{B3AA1276-DC93-46A5-98CB-C86AA4FFF81B}" presName="parentLin" presStyleCnt="0"/>
      <dgm:spPr/>
    </dgm:pt>
    <dgm:pt modelId="{E82802B8-A01B-432D-981B-FDB52FD57C59}" type="pres">
      <dgm:prSet presAssocID="{B3AA1276-DC93-46A5-98CB-C86AA4FFF81B}" presName="parentLeftMargin" presStyleLbl="node1" presStyleIdx="0" presStyleCnt="3"/>
      <dgm:spPr/>
    </dgm:pt>
    <dgm:pt modelId="{FE0CA7F3-1B33-40D2-AB8A-C18E32667691}" type="pres">
      <dgm:prSet presAssocID="{B3AA1276-DC93-46A5-98CB-C86AA4FFF81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C43C5AD-5E37-4F78-B25C-29FEFC684461}" type="pres">
      <dgm:prSet presAssocID="{B3AA1276-DC93-46A5-98CB-C86AA4FFF81B}" presName="negativeSpace" presStyleCnt="0"/>
      <dgm:spPr/>
    </dgm:pt>
    <dgm:pt modelId="{EABCC97D-A9D4-49C9-8988-43AB1B753816}" type="pres">
      <dgm:prSet presAssocID="{B3AA1276-DC93-46A5-98CB-C86AA4FFF81B}" presName="childText" presStyleLbl="conFgAcc1" presStyleIdx="1" presStyleCnt="3">
        <dgm:presLayoutVars>
          <dgm:bulletEnabled val="1"/>
        </dgm:presLayoutVars>
      </dgm:prSet>
      <dgm:spPr/>
    </dgm:pt>
    <dgm:pt modelId="{BDE853B6-096E-42D3-8791-DDD2890B7887}" type="pres">
      <dgm:prSet presAssocID="{1BFAF5DB-0E8F-4A9F-A313-4C872D061949}" presName="spaceBetweenRectangles" presStyleCnt="0"/>
      <dgm:spPr/>
    </dgm:pt>
    <dgm:pt modelId="{EE137132-F0A2-4DD1-9879-765B808C8A5A}" type="pres">
      <dgm:prSet presAssocID="{C1AE205F-8CDC-4FE2-9451-2577ECEBBAB3}" presName="parentLin" presStyleCnt="0"/>
      <dgm:spPr/>
    </dgm:pt>
    <dgm:pt modelId="{85285FB8-47CD-4AAA-91CD-1AD6A318BA66}" type="pres">
      <dgm:prSet presAssocID="{C1AE205F-8CDC-4FE2-9451-2577ECEBBAB3}" presName="parentLeftMargin" presStyleLbl="node1" presStyleIdx="1" presStyleCnt="3"/>
      <dgm:spPr/>
    </dgm:pt>
    <dgm:pt modelId="{5E0BDF2F-3E77-4983-A921-7E5A52C27A95}" type="pres">
      <dgm:prSet presAssocID="{C1AE205F-8CDC-4FE2-9451-2577ECEBBAB3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373C1D5E-9167-44E8-8346-FA5779AAFB05}" type="pres">
      <dgm:prSet presAssocID="{C1AE205F-8CDC-4FE2-9451-2577ECEBBAB3}" presName="negativeSpace" presStyleCnt="0"/>
      <dgm:spPr/>
    </dgm:pt>
    <dgm:pt modelId="{966E738D-FA6B-454C-9B8F-39B342343340}" type="pres">
      <dgm:prSet presAssocID="{C1AE205F-8CDC-4FE2-9451-2577ECEBBAB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E49AF10-F978-4C40-B1F2-E7A6BABF179A}" srcId="{B672E35C-7C99-4E24-A4DC-E9A6CF3A47A5}" destId="{0259784D-4154-4340-9DBA-6F2A52957E7B}" srcOrd="0" destOrd="0" parTransId="{1398A171-89AC-40BF-B14A-6108808FF067}" sibTransId="{4F6103E3-5090-4180-8958-CBD431D62624}"/>
    <dgm:cxn modelId="{C88B0222-E7D9-40C9-9A65-D323080BB866}" type="presOf" srcId="{B3AA1276-DC93-46A5-98CB-C86AA4FFF81B}" destId="{FE0CA7F3-1B33-40D2-AB8A-C18E32667691}" srcOrd="1" destOrd="0" presId="urn:microsoft.com/office/officeart/2005/8/layout/list1"/>
    <dgm:cxn modelId="{98977537-7F9F-43A9-86B1-3735D79E8669}" type="presOf" srcId="{C1AE205F-8CDC-4FE2-9451-2577ECEBBAB3}" destId="{5E0BDF2F-3E77-4983-A921-7E5A52C27A95}" srcOrd="1" destOrd="0" presId="urn:microsoft.com/office/officeart/2005/8/layout/list1"/>
    <dgm:cxn modelId="{00EA1E3C-0260-4645-B6D8-CFBAE585A7B9}" srcId="{0259784D-4154-4340-9DBA-6F2A52957E7B}" destId="{DD2BFB08-EB50-429C-A56D-F4EB101B9A7F}" srcOrd="0" destOrd="0" parTransId="{3BF9C26E-2354-4C8F-8E67-4DB916ECFF95}" sibTransId="{E3E25C14-FFE4-417D-9897-79D57F41ED8C}"/>
    <dgm:cxn modelId="{DAC88D4C-ECB7-4100-B0F7-79B7765D9455}" type="presOf" srcId="{DD2BFB08-EB50-429C-A56D-F4EB101B9A7F}" destId="{F54F2D10-8253-4F92-91B5-1377656A6E39}" srcOrd="0" destOrd="0" presId="urn:microsoft.com/office/officeart/2005/8/layout/list1"/>
    <dgm:cxn modelId="{773BA256-5FEF-47D5-A3F5-32E186AC7D1A}" type="presOf" srcId="{C1AE205F-8CDC-4FE2-9451-2577ECEBBAB3}" destId="{85285FB8-47CD-4AAA-91CD-1AD6A318BA66}" srcOrd="0" destOrd="0" presId="urn:microsoft.com/office/officeart/2005/8/layout/list1"/>
    <dgm:cxn modelId="{2C58B696-F875-441E-9166-B1193464C70A}" type="presOf" srcId="{0259784D-4154-4340-9DBA-6F2A52957E7B}" destId="{207EF103-FF62-433F-9F0A-F287DBF47276}" srcOrd="0" destOrd="0" presId="urn:microsoft.com/office/officeart/2005/8/layout/list1"/>
    <dgm:cxn modelId="{2130169B-A078-4C87-AF1B-A54DF6B50B10}" type="presOf" srcId="{A3D82C64-A280-469B-B075-9224E575654E}" destId="{EABCC97D-A9D4-49C9-8988-43AB1B753816}" srcOrd="0" destOrd="0" presId="urn:microsoft.com/office/officeart/2005/8/layout/list1"/>
    <dgm:cxn modelId="{C0DDA6B5-8A57-4B5F-A823-08E25DE91E8C}" srcId="{B672E35C-7C99-4E24-A4DC-E9A6CF3A47A5}" destId="{B3AA1276-DC93-46A5-98CB-C86AA4FFF81B}" srcOrd="1" destOrd="0" parTransId="{98947147-AC0F-44E5-A0CA-B4A72B1C7906}" sibTransId="{1BFAF5DB-0E8F-4A9F-A313-4C872D061949}"/>
    <dgm:cxn modelId="{E3CC3EC3-C240-462C-9EA1-A455D00E5DD8}" type="presOf" srcId="{38809C7D-147F-4785-9021-EF66DFBF6256}" destId="{966E738D-FA6B-454C-9B8F-39B342343340}" srcOrd="0" destOrd="0" presId="urn:microsoft.com/office/officeart/2005/8/layout/list1"/>
    <dgm:cxn modelId="{01A045C5-8856-403A-89C7-2912A83728B2}" type="presOf" srcId="{0259784D-4154-4340-9DBA-6F2A52957E7B}" destId="{4D2FD3A4-C22E-49C3-A039-BAF7F0BF6B53}" srcOrd="1" destOrd="0" presId="urn:microsoft.com/office/officeart/2005/8/layout/list1"/>
    <dgm:cxn modelId="{9FEDBFD8-BF5F-4B46-A04A-67CFB8439E0E}" type="presOf" srcId="{B672E35C-7C99-4E24-A4DC-E9A6CF3A47A5}" destId="{5AEF1DFB-23FD-4C9F-B1BC-0F7CD511DC6D}" srcOrd="0" destOrd="0" presId="urn:microsoft.com/office/officeart/2005/8/layout/list1"/>
    <dgm:cxn modelId="{C95B15EE-D39A-461D-B061-25A430FC45F8}" type="presOf" srcId="{B3AA1276-DC93-46A5-98CB-C86AA4FFF81B}" destId="{E82802B8-A01B-432D-981B-FDB52FD57C59}" srcOrd="0" destOrd="0" presId="urn:microsoft.com/office/officeart/2005/8/layout/list1"/>
    <dgm:cxn modelId="{904D6DF1-9A87-4F68-BF79-8B793DCCC533}" srcId="{B672E35C-7C99-4E24-A4DC-E9A6CF3A47A5}" destId="{C1AE205F-8CDC-4FE2-9451-2577ECEBBAB3}" srcOrd="2" destOrd="0" parTransId="{FF2CE469-6EC3-4727-855B-9FFA6DC4E5E9}" sibTransId="{5F64C6FC-87FA-410D-AE3D-01DD0CA036DB}"/>
    <dgm:cxn modelId="{573BEBF9-0925-478E-8C17-61AD4280CF4C}" srcId="{B3AA1276-DC93-46A5-98CB-C86AA4FFF81B}" destId="{A3D82C64-A280-469B-B075-9224E575654E}" srcOrd="0" destOrd="0" parTransId="{0AC7F865-6A2E-4551-8259-48101801B321}" sibTransId="{A1732EF1-970B-4327-85EF-44062CEDA494}"/>
    <dgm:cxn modelId="{59F2F1FF-20D4-4D89-8578-65C79DAD8A2E}" srcId="{C1AE205F-8CDC-4FE2-9451-2577ECEBBAB3}" destId="{38809C7D-147F-4785-9021-EF66DFBF6256}" srcOrd="0" destOrd="0" parTransId="{C3125B84-0433-4530-BA98-B32A8DD3A8E8}" sibTransId="{DCF99B02-F6D3-4AC2-A60D-DF3ABF9B2C87}"/>
    <dgm:cxn modelId="{D7F3E429-E5F2-4805-BCAC-90360106BD34}" type="presParOf" srcId="{5AEF1DFB-23FD-4C9F-B1BC-0F7CD511DC6D}" destId="{C4B5B5A3-F3EC-4EEA-B241-F8D6C3DCA5FB}" srcOrd="0" destOrd="0" presId="urn:microsoft.com/office/officeart/2005/8/layout/list1"/>
    <dgm:cxn modelId="{A82D2207-6A71-4B4C-AF7D-18F9041118BC}" type="presParOf" srcId="{C4B5B5A3-F3EC-4EEA-B241-F8D6C3DCA5FB}" destId="{207EF103-FF62-433F-9F0A-F287DBF47276}" srcOrd="0" destOrd="0" presId="urn:microsoft.com/office/officeart/2005/8/layout/list1"/>
    <dgm:cxn modelId="{68B69B39-0D79-4DEC-A569-0541113EEA5C}" type="presParOf" srcId="{C4B5B5A3-F3EC-4EEA-B241-F8D6C3DCA5FB}" destId="{4D2FD3A4-C22E-49C3-A039-BAF7F0BF6B53}" srcOrd="1" destOrd="0" presId="urn:microsoft.com/office/officeart/2005/8/layout/list1"/>
    <dgm:cxn modelId="{141CD8CB-1BC8-44C0-964A-7613056333C2}" type="presParOf" srcId="{5AEF1DFB-23FD-4C9F-B1BC-0F7CD511DC6D}" destId="{9B8F0784-D519-4BD9-8E92-D589508C47BD}" srcOrd="1" destOrd="0" presId="urn:microsoft.com/office/officeart/2005/8/layout/list1"/>
    <dgm:cxn modelId="{4FD8652C-A8D1-478A-A35D-6D9A926D8F5F}" type="presParOf" srcId="{5AEF1DFB-23FD-4C9F-B1BC-0F7CD511DC6D}" destId="{F54F2D10-8253-4F92-91B5-1377656A6E39}" srcOrd="2" destOrd="0" presId="urn:microsoft.com/office/officeart/2005/8/layout/list1"/>
    <dgm:cxn modelId="{C070EA17-326B-47A1-9F39-476CDF585275}" type="presParOf" srcId="{5AEF1DFB-23FD-4C9F-B1BC-0F7CD511DC6D}" destId="{03756566-3570-4FE8-98E7-9323173F3410}" srcOrd="3" destOrd="0" presId="urn:microsoft.com/office/officeart/2005/8/layout/list1"/>
    <dgm:cxn modelId="{964F2E9D-7B7E-4C5D-84D7-B43B8E5EA080}" type="presParOf" srcId="{5AEF1DFB-23FD-4C9F-B1BC-0F7CD511DC6D}" destId="{3EE1F936-3622-4EB3-BAF7-E7A2695BC02E}" srcOrd="4" destOrd="0" presId="urn:microsoft.com/office/officeart/2005/8/layout/list1"/>
    <dgm:cxn modelId="{2303EDFC-ECDF-44C3-9819-43ADD929D695}" type="presParOf" srcId="{3EE1F936-3622-4EB3-BAF7-E7A2695BC02E}" destId="{E82802B8-A01B-432D-981B-FDB52FD57C59}" srcOrd="0" destOrd="0" presId="urn:microsoft.com/office/officeart/2005/8/layout/list1"/>
    <dgm:cxn modelId="{0E3EDEF7-9427-4829-91C7-F5DFE4681E7A}" type="presParOf" srcId="{3EE1F936-3622-4EB3-BAF7-E7A2695BC02E}" destId="{FE0CA7F3-1B33-40D2-AB8A-C18E32667691}" srcOrd="1" destOrd="0" presId="urn:microsoft.com/office/officeart/2005/8/layout/list1"/>
    <dgm:cxn modelId="{A38A7802-E896-4AE4-8481-E228574C3880}" type="presParOf" srcId="{5AEF1DFB-23FD-4C9F-B1BC-0F7CD511DC6D}" destId="{DC43C5AD-5E37-4F78-B25C-29FEFC684461}" srcOrd="5" destOrd="0" presId="urn:microsoft.com/office/officeart/2005/8/layout/list1"/>
    <dgm:cxn modelId="{5860580B-5623-4534-905B-265FA39462EA}" type="presParOf" srcId="{5AEF1DFB-23FD-4C9F-B1BC-0F7CD511DC6D}" destId="{EABCC97D-A9D4-49C9-8988-43AB1B753816}" srcOrd="6" destOrd="0" presId="urn:microsoft.com/office/officeart/2005/8/layout/list1"/>
    <dgm:cxn modelId="{657733D3-7125-49D1-9102-38105B45C3A7}" type="presParOf" srcId="{5AEF1DFB-23FD-4C9F-B1BC-0F7CD511DC6D}" destId="{BDE853B6-096E-42D3-8791-DDD2890B7887}" srcOrd="7" destOrd="0" presId="urn:microsoft.com/office/officeart/2005/8/layout/list1"/>
    <dgm:cxn modelId="{28291EEC-8A64-42B3-AFE6-B9253F4FC4C2}" type="presParOf" srcId="{5AEF1DFB-23FD-4C9F-B1BC-0F7CD511DC6D}" destId="{EE137132-F0A2-4DD1-9879-765B808C8A5A}" srcOrd="8" destOrd="0" presId="urn:microsoft.com/office/officeart/2005/8/layout/list1"/>
    <dgm:cxn modelId="{4A630D76-58D4-48E5-AE0C-E74EF8F5B32E}" type="presParOf" srcId="{EE137132-F0A2-4DD1-9879-765B808C8A5A}" destId="{85285FB8-47CD-4AAA-91CD-1AD6A318BA66}" srcOrd="0" destOrd="0" presId="urn:microsoft.com/office/officeart/2005/8/layout/list1"/>
    <dgm:cxn modelId="{2695ADEE-93C8-46C5-80C4-24802F909D9D}" type="presParOf" srcId="{EE137132-F0A2-4DD1-9879-765B808C8A5A}" destId="{5E0BDF2F-3E77-4983-A921-7E5A52C27A95}" srcOrd="1" destOrd="0" presId="urn:microsoft.com/office/officeart/2005/8/layout/list1"/>
    <dgm:cxn modelId="{7F65A499-FDAF-448C-80B8-9364ED008FB2}" type="presParOf" srcId="{5AEF1DFB-23FD-4C9F-B1BC-0F7CD511DC6D}" destId="{373C1D5E-9167-44E8-8346-FA5779AAFB05}" srcOrd="9" destOrd="0" presId="urn:microsoft.com/office/officeart/2005/8/layout/list1"/>
    <dgm:cxn modelId="{D5FE1698-1F15-4788-904F-CB3E3B2DCBD0}" type="presParOf" srcId="{5AEF1DFB-23FD-4C9F-B1BC-0F7CD511DC6D}" destId="{966E738D-FA6B-454C-9B8F-39B342343340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672E35C-7C99-4E24-A4DC-E9A6CF3A47A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0259784D-4154-4340-9DBA-6F2A52957E7B}">
      <dgm:prSet phldrT="[文字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zh-TW" altLang="en-US" baseline="0">
              <a:latin typeface="Arial" panose="020B0604020202020204" pitchFamily="34" charset="0"/>
              <a:ea typeface="微軟正黑體" panose="020B0604030504040204" pitchFamily="34" charset="-120"/>
            </a:rPr>
            <a:t>降低建立門檻，不必先學會開發 </a:t>
          </a:r>
          <a:endParaRPr lang="zh-TW" altLang="en-US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1398A171-89AC-40BF-B14A-6108808FF067}" type="parTrans" cxnId="{DE49AF10-F978-4C40-B1F2-E7A6BABF179A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4F6103E3-5090-4180-8958-CBD431D62624}" type="sibTrans" cxnId="{DE49AF10-F978-4C40-B1F2-E7A6BABF179A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923036AF-1E25-41F8-A78A-A82C9DFCBD44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更容易做出真正貼合個人需求的解法 </a:t>
          </a:r>
        </a:p>
      </dgm:t>
    </dgm:pt>
    <dgm:pt modelId="{6EFEDD8F-94E5-4D64-A546-72FF2D38A319}" type="parTrans" cxnId="{15674593-ED97-403D-B60F-9B7E993465D7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A5AD0705-6D87-45F8-9AE5-8AC62018675C}" type="sibTrans" cxnId="{15674593-ED97-403D-B60F-9B7E993465D7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0A5D238F-0C25-4F54-8335-9CB8A027F924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AI </a:t>
          </a:r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不只提供答案，而是開始承接任務 </a:t>
          </a:r>
        </a:p>
      </dgm:t>
    </dgm:pt>
    <dgm:pt modelId="{AF8201B7-C70E-4C7A-AD66-119E06D7680A}" type="parTrans" cxnId="{4B4D4A70-DCBC-4430-9F49-67794C486553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F3CE9423-3960-4287-A4F0-DFBFDBC92C9C}" type="sibTrans" cxnId="{4B4D4A70-DCBC-4430-9F49-67794C486553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E9288289-839B-4CA9-89DE-A60954D4969D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有機會把單點效率工具，升級成可持續運作的工作流能力</a:t>
          </a:r>
        </a:p>
      </dgm:t>
    </dgm:pt>
    <dgm:pt modelId="{A13E2C37-DAFD-4AF4-916E-18BF0DF4C701}" type="parTrans" cxnId="{A0D38D43-A85D-45A1-B4D7-A88E15CDD50A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0FA3E28C-72A6-4D90-AA84-0D780261706D}" type="sibTrans" cxnId="{A0D38D43-A85D-45A1-B4D7-A88E15CDD50A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13FEA39F-3875-4BA8-801D-41732430120D}" type="pres">
      <dgm:prSet presAssocID="{B672E35C-7C99-4E24-A4DC-E9A6CF3A47A5}" presName="Name0" presStyleCnt="0">
        <dgm:presLayoutVars>
          <dgm:chMax val="7"/>
          <dgm:chPref val="7"/>
          <dgm:dir/>
        </dgm:presLayoutVars>
      </dgm:prSet>
      <dgm:spPr/>
    </dgm:pt>
    <dgm:pt modelId="{F5E36573-AA05-4E7D-AE7E-EBD817B6A1B2}" type="pres">
      <dgm:prSet presAssocID="{B672E35C-7C99-4E24-A4DC-E9A6CF3A47A5}" presName="Name1" presStyleCnt="0"/>
      <dgm:spPr/>
    </dgm:pt>
    <dgm:pt modelId="{BCFAA533-7DC5-4E46-9C81-20A3AF52411B}" type="pres">
      <dgm:prSet presAssocID="{B672E35C-7C99-4E24-A4DC-E9A6CF3A47A5}" presName="cycle" presStyleCnt="0"/>
      <dgm:spPr/>
    </dgm:pt>
    <dgm:pt modelId="{4E0C6206-9F91-4F95-9FDF-B2DFE3FEA6EA}" type="pres">
      <dgm:prSet presAssocID="{B672E35C-7C99-4E24-A4DC-E9A6CF3A47A5}" presName="srcNode" presStyleLbl="node1" presStyleIdx="0" presStyleCnt="4"/>
      <dgm:spPr/>
    </dgm:pt>
    <dgm:pt modelId="{FA73CF90-666A-4D20-B3E6-A0F3F1ADE6DF}" type="pres">
      <dgm:prSet presAssocID="{B672E35C-7C99-4E24-A4DC-E9A6CF3A47A5}" presName="conn" presStyleLbl="parChTrans1D2" presStyleIdx="0" presStyleCnt="1"/>
      <dgm:spPr/>
    </dgm:pt>
    <dgm:pt modelId="{235C9E69-EC10-4621-B4DA-37E46421649A}" type="pres">
      <dgm:prSet presAssocID="{B672E35C-7C99-4E24-A4DC-E9A6CF3A47A5}" presName="extraNode" presStyleLbl="node1" presStyleIdx="0" presStyleCnt="4"/>
      <dgm:spPr/>
    </dgm:pt>
    <dgm:pt modelId="{7EAD0DB4-8F24-4DE5-BEB9-B85D8D8649E5}" type="pres">
      <dgm:prSet presAssocID="{B672E35C-7C99-4E24-A4DC-E9A6CF3A47A5}" presName="dstNode" presStyleLbl="node1" presStyleIdx="0" presStyleCnt="4"/>
      <dgm:spPr/>
    </dgm:pt>
    <dgm:pt modelId="{ECDE46C7-7BE5-48DB-AC03-5FDBE5361234}" type="pres">
      <dgm:prSet presAssocID="{0259784D-4154-4340-9DBA-6F2A52957E7B}" presName="text_1" presStyleLbl="node1" presStyleIdx="0" presStyleCnt="4">
        <dgm:presLayoutVars>
          <dgm:bulletEnabled val="1"/>
        </dgm:presLayoutVars>
      </dgm:prSet>
      <dgm:spPr/>
    </dgm:pt>
    <dgm:pt modelId="{F3F44EB2-A94D-4186-81B5-2A6501C1B02B}" type="pres">
      <dgm:prSet presAssocID="{0259784D-4154-4340-9DBA-6F2A52957E7B}" presName="accent_1" presStyleCnt="0"/>
      <dgm:spPr/>
    </dgm:pt>
    <dgm:pt modelId="{8DBEF15D-7303-4C2C-BAE4-16F3FA40C6A9}" type="pres">
      <dgm:prSet presAssocID="{0259784D-4154-4340-9DBA-6F2A52957E7B}" presName="accentRepeatNode" presStyleLbl="solidFgAcc1" presStyleIdx="0" presStyleCnt="4"/>
      <dgm:spPr/>
    </dgm:pt>
    <dgm:pt modelId="{EDC0CB88-CD04-423A-8BB5-03383DC12AC8}" type="pres">
      <dgm:prSet presAssocID="{923036AF-1E25-41F8-A78A-A82C9DFCBD44}" presName="text_2" presStyleLbl="node1" presStyleIdx="1" presStyleCnt="4">
        <dgm:presLayoutVars>
          <dgm:bulletEnabled val="1"/>
        </dgm:presLayoutVars>
      </dgm:prSet>
      <dgm:spPr/>
    </dgm:pt>
    <dgm:pt modelId="{F78313D5-33AE-4FA5-86DD-F7036B773B1A}" type="pres">
      <dgm:prSet presAssocID="{923036AF-1E25-41F8-A78A-A82C9DFCBD44}" presName="accent_2" presStyleCnt="0"/>
      <dgm:spPr/>
    </dgm:pt>
    <dgm:pt modelId="{FE57013B-F22D-481A-98AA-AAD858DF3A00}" type="pres">
      <dgm:prSet presAssocID="{923036AF-1E25-41F8-A78A-A82C9DFCBD44}" presName="accentRepeatNode" presStyleLbl="solidFgAcc1" presStyleIdx="1" presStyleCnt="4"/>
      <dgm:spPr/>
    </dgm:pt>
    <dgm:pt modelId="{2C61D2A0-5E07-4272-A8CC-A73A7E36876C}" type="pres">
      <dgm:prSet presAssocID="{0A5D238F-0C25-4F54-8335-9CB8A027F924}" presName="text_3" presStyleLbl="node1" presStyleIdx="2" presStyleCnt="4">
        <dgm:presLayoutVars>
          <dgm:bulletEnabled val="1"/>
        </dgm:presLayoutVars>
      </dgm:prSet>
      <dgm:spPr/>
    </dgm:pt>
    <dgm:pt modelId="{C2B4368F-1F95-4006-B0D7-8DCA58D9AED1}" type="pres">
      <dgm:prSet presAssocID="{0A5D238F-0C25-4F54-8335-9CB8A027F924}" presName="accent_3" presStyleCnt="0"/>
      <dgm:spPr/>
    </dgm:pt>
    <dgm:pt modelId="{4E35BE13-DBA6-4072-B9E0-0CEFA37FBE60}" type="pres">
      <dgm:prSet presAssocID="{0A5D238F-0C25-4F54-8335-9CB8A027F924}" presName="accentRepeatNode" presStyleLbl="solidFgAcc1" presStyleIdx="2" presStyleCnt="4"/>
      <dgm:spPr/>
    </dgm:pt>
    <dgm:pt modelId="{C944E786-27B2-4975-B068-6D55CFACF6BA}" type="pres">
      <dgm:prSet presAssocID="{E9288289-839B-4CA9-89DE-A60954D4969D}" presName="text_4" presStyleLbl="node1" presStyleIdx="3" presStyleCnt="4">
        <dgm:presLayoutVars>
          <dgm:bulletEnabled val="1"/>
        </dgm:presLayoutVars>
      </dgm:prSet>
      <dgm:spPr/>
    </dgm:pt>
    <dgm:pt modelId="{5B7F2F9C-E930-437F-A432-0E432BD05569}" type="pres">
      <dgm:prSet presAssocID="{E9288289-839B-4CA9-89DE-A60954D4969D}" presName="accent_4" presStyleCnt="0"/>
      <dgm:spPr/>
    </dgm:pt>
    <dgm:pt modelId="{83E31A01-DB69-48D5-B8D8-30738C30B8B6}" type="pres">
      <dgm:prSet presAssocID="{E9288289-839B-4CA9-89DE-A60954D4969D}" presName="accentRepeatNode" presStyleLbl="solidFgAcc1" presStyleIdx="3" presStyleCnt="4"/>
      <dgm:spPr/>
    </dgm:pt>
  </dgm:ptLst>
  <dgm:cxnLst>
    <dgm:cxn modelId="{DE49AF10-F978-4C40-B1F2-E7A6BABF179A}" srcId="{B672E35C-7C99-4E24-A4DC-E9A6CF3A47A5}" destId="{0259784D-4154-4340-9DBA-6F2A52957E7B}" srcOrd="0" destOrd="0" parTransId="{1398A171-89AC-40BF-B14A-6108808FF067}" sibTransId="{4F6103E3-5090-4180-8958-CBD431D62624}"/>
    <dgm:cxn modelId="{D74F061F-E0C0-409D-AB03-778C58A390F5}" type="presOf" srcId="{4F6103E3-5090-4180-8958-CBD431D62624}" destId="{FA73CF90-666A-4D20-B3E6-A0F3F1ADE6DF}" srcOrd="0" destOrd="0" presId="urn:microsoft.com/office/officeart/2008/layout/VerticalCurvedList"/>
    <dgm:cxn modelId="{54653C2C-83C8-419E-A92C-C5D14ED3B624}" type="presOf" srcId="{B672E35C-7C99-4E24-A4DC-E9A6CF3A47A5}" destId="{13FEA39F-3875-4BA8-801D-41732430120D}" srcOrd="0" destOrd="0" presId="urn:microsoft.com/office/officeart/2008/layout/VerticalCurvedList"/>
    <dgm:cxn modelId="{A0D38D43-A85D-45A1-B4D7-A88E15CDD50A}" srcId="{B672E35C-7C99-4E24-A4DC-E9A6CF3A47A5}" destId="{E9288289-839B-4CA9-89DE-A60954D4969D}" srcOrd="3" destOrd="0" parTransId="{A13E2C37-DAFD-4AF4-916E-18BF0DF4C701}" sibTransId="{0FA3E28C-72A6-4D90-AA84-0D780261706D}"/>
    <dgm:cxn modelId="{7D4E646F-86A1-48A9-8D23-167746C72953}" type="presOf" srcId="{923036AF-1E25-41F8-A78A-A82C9DFCBD44}" destId="{EDC0CB88-CD04-423A-8BB5-03383DC12AC8}" srcOrd="0" destOrd="0" presId="urn:microsoft.com/office/officeart/2008/layout/VerticalCurvedList"/>
    <dgm:cxn modelId="{4B4D4A70-DCBC-4430-9F49-67794C486553}" srcId="{B672E35C-7C99-4E24-A4DC-E9A6CF3A47A5}" destId="{0A5D238F-0C25-4F54-8335-9CB8A027F924}" srcOrd="2" destOrd="0" parTransId="{AF8201B7-C70E-4C7A-AD66-119E06D7680A}" sibTransId="{F3CE9423-3960-4287-A4F0-DFBFDBC92C9C}"/>
    <dgm:cxn modelId="{15674593-ED97-403D-B60F-9B7E993465D7}" srcId="{B672E35C-7C99-4E24-A4DC-E9A6CF3A47A5}" destId="{923036AF-1E25-41F8-A78A-A82C9DFCBD44}" srcOrd="1" destOrd="0" parTransId="{6EFEDD8F-94E5-4D64-A546-72FF2D38A319}" sibTransId="{A5AD0705-6D87-45F8-9AE5-8AC62018675C}"/>
    <dgm:cxn modelId="{58652EC2-8B1C-4AEE-8406-414C384D125F}" type="presOf" srcId="{E9288289-839B-4CA9-89DE-A60954D4969D}" destId="{C944E786-27B2-4975-B068-6D55CFACF6BA}" srcOrd="0" destOrd="0" presId="urn:microsoft.com/office/officeart/2008/layout/VerticalCurvedList"/>
    <dgm:cxn modelId="{455371C3-968B-432D-BBB6-C57AF3EA02FC}" type="presOf" srcId="{0A5D238F-0C25-4F54-8335-9CB8A027F924}" destId="{2C61D2A0-5E07-4272-A8CC-A73A7E36876C}" srcOrd="0" destOrd="0" presId="urn:microsoft.com/office/officeart/2008/layout/VerticalCurvedList"/>
    <dgm:cxn modelId="{3B4533F4-03B8-43D0-9B77-CB547C1A8C66}" type="presOf" srcId="{0259784D-4154-4340-9DBA-6F2A52957E7B}" destId="{ECDE46C7-7BE5-48DB-AC03-5FDBE5361234}" srcOrd="0" destOrd="0" presId="urn:microsoft.com/office/officeart/2008/layout/VerticalCurvedList"/>
    <dgm:cxn modelId="{B8B42C3C-7B06-4226-AB84-122FBCA2B8C4}" type="presParOf" srcId="{13FEA39F-3875-4BA8-801D-41732430120D}" destId="{F5E36573-AA05-4E7D-AE7E-EBD817B6A1B2}" srcOrd="0" destOrd="0" presId="urn:microsoft.com/office/officeart/2008/layout/VerticalCurvedList"/>
    <dgm:cxn modelId="{80865994-9867-4120-A8EB-0296CEF38A7B}" type="presParOf" srcId="{F5E36573-AA05-4E7D-AE7E-EBD817B6A1B2}" destId="{BCFAA533-7DC5-4E46-9C81-20A3AF52411B}" srcOrd="0" destOrd="0" presId="urn:microsoft.com/office/officeart/2008/layout/VerticalCurvedList"/>
    <dgm:cxn modelId="{AC96E11F-2D78-4822-A0CD-EE34F6625AF9}" type="presParOf" srcId="{BCFAA533-7DC5-4E46-9C81-20A3AF52411B}" destId="{4E0C6206-9F91-4F95-9FDF-B2DFE3FEA6EA}" srcOrd="0" destOrd="0" presId="urn:microsoft.com/office/officeart/2008/layout/VerticalCurvedList"/>
    <dgm:cxn modelId="{53ECEDF8-26C7-4E3E-989A-56FF49312C11}" type="presParOf" srcId="{BCFAA533-7DC5-4E46-9C81-20A3AF52411B}" destId="{FA73CF90-666A-4D20-B3E6-A0F3F1ADE6DF}" srcOrd="1" destOrd="0" presId="urn:microsoft.com/office/officeart/2008/layout/VerticalCurvedList"/>
    <dgm:cxn modelId="{E9511583-C3DB-45ED-8B19-69CA75DB7DE9}" type="presParOf" srcId="{BCFAA533-7DC5-4E46-9C81-20A3AF52411B}" destId="{235C9E69-EC10-4621-B4DA-37E46421649A}" srcOrd="2" destOrd="0" presId="urn:microsoft.com/office/officeart/2008/layout/VerticalCurvedList"/>
    <dgm:cxn modelId="{797A8CD3-04E6-4CCB-81ED-C506F3E0DF9A}" type="presParOf" srcId="{BCFAA533-7DC5-4E46-9C81-20A3AF52411B}" destId="{7EAD0DB4-8F24-4DE5-BEB9-B85D8D8649E5}" srcOrd="3" destOrd="0" presId="urn:microsoft.com/office/officeart/2008/layout/VerticalCurvedList"/>
    <dgm:cxn modelId="{0C4B166C-4452-4DE2-8778-E2D30C021A53}" type="presParOf" srcId="{F5E36573-AA05-4E7D-AE7E-EBD817B6A1B2}" destId="{ECDE46C7-7BE5-48DB-AC03-5FDBE5361234}" srcOrd="1" destOrd="0" presId="urn:microsoft.com/office/officeart/2008/layout/VerticalCurvedList"/>
    <dgm:cxn modelId="{7AB65720-6F66-4A62-8349-B27DC0AE61F1}" type="presParOf" srcId="{F5E36573-AA05-4E7D-AE7E-EBD817B6A1B2}" destId="{F3F44EB2-A94D-4186-81B5-2A6501C1B02B}" srcOrd="2" destOrd="0" presId="urn:microsoft.com/office/officeart/2008/layout/VerticalCurvedList"/>
    <dgm:cxn modelId="{33867495-80D3-4978-8E50-F352BADF5179}" type="presParOf" srcId="{F3F44EB2-A94D-4186-81B5-2A6501C1B02B}" destId="{8DBEF15D-7303-4C2C-BAE4-16F3FA40C6A9}" srcOrd="0" destOrd="0" presId="urn:microsoft.com/office/officeart/2008/layout/VerticalCurvedList"/>
    <dgm:cxn modelId="{E7376047-EE60-496F-870B-DA26EABBD1E2}" type="presParOf" srcId="{F5E36573-AA05-4E7D-AE7E-EBD817B6A1B2}" destId="{EDC0CB88-CD04-423A-8BB5-03383DC12AC8}" srcOrd="3" destOrd="0" presId="urn:microsoft.com/office/officeart/2008/layout/VerticalCurvedList"/>
    <dgm:cxn modelId="{0C82F83A-5C12-44BA-9DF9-6519E3D2641E}" type="presParOf" srcId="{F5E36573-AA05-4E7D-AE7E-EBD817B6A1B2}" destId="{F78313D5-33AE-4FA5-86DD-F7036B773B1A}" srcOrd="4" destOrd="0" presId="urn:microsoft.com/office/officeart/2008/layout/VerticalCurvedList"/>
    <dgm:cxn modelId="{7AF72F6C-46CA-4DED-AD1D-07F3B960356C}" type="presParOf" srcId="{F78313D5-33AE-4FA5-86DD-F7036B773B1A}" destId="{FE57013B-F22D-481A-98AA-AAD858DF3A00}" srcOrd="0" destOrd="0" presId="urn:microsoft.com/office/officeart/2008/layout/VerticalCurvedList"/>
    <dgm:cxn modelId="{D507444A-F3DF-43C7-9AF1-4C6E4FD82333}" type="presParOf" srcId="{F5E36573-AA05-4E7D-AE7E-EBD817B6A1B2}" destId="{2C61D2A0-5E07-4272-A8CC-A73A7E36876C}" srcOrd="5" destOrd="0" presId="urn:microsoft.com/office/officeart/2008/layout/VerticalCurvedList"/>
    <dgm:cxn modelId="{BE6A26B9-E17F-45D9-88A9-F434913F853F}" type="presParOf" srcId="{F5E36573-AA05-4E7D-AE7E-EBD817B6A1B2}" destId="{C2B4368F-1F95-4006-B0D7-8DCA58D9AED1}" srcOrd="6" destOrd="0" presId="urn:microsoft.com/office/officeart/2008/layout/VerticalCurvedList"/>
    <dgm:cxn modelId="{6B18153A-9336-4AD0-BD61-0CAA24B16773}" type="presParOf" srcId="{C2B4368F-1F95-4006-B0D7-8DCA58D9AED1}" destId="{4E35BE13-DBA6-4072-B9E0-0CEFA37FBE60}" srcOrd="0" destOrd="0" presId="urn:microsoft.com/office/officeart/2008/layout/VerticalCurvedList"/>
    <dgm:cxn modelId="{848A60A5-AE23-4634-B67D-3CCD02C485DA}" type="presParOf" srcId="{F5E36573-AA05-4E7D-AE7E-EBD817B6A1B2}" destId="{C944E786-27B2-4975-B068-6D55CFACF6BA}" srcOrd="7" destOrd="0" presId="urn:microsoft.com/office/officeart/2008/layout/VerticalCurvedList"/>
    <dgm:cxn modelId="{7B7BFDC3-7399-4371-97E5-284D6699DD90}" type="presParOf" srcId="{F5E36573-AA05-4E7D-AE7E-EBD817B6A1B2}" destId="{5B7F2F9C-E930-437F-A432-0E432BD05569}" srcOrd="8" destOrd="0" presId="urn:microsoft.com/office/officeart/2008/layout/VerticalCurvedList"/>
    <dgm:cxn modelId="{31BA2EE1-DA1B-4CB0-A358-686EF1EC539A}" type="presParOf" srcId="{5B7F2F9C-E930-437F-A432-0E432BD05569}" destId="{83E31A01-DB69-48D5-B8D8-30738C30B8B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67BEA7-B8B2-4E3D-AB52-F15DFAF3025C}">
      <dsp:nvSpPr>
        <dsp:cNvPr id="0" name=""/>
        <dsp:cNvSpPr/>
      </dsp:nvSpPr>
      <dsp:spPr>
        <a:xfrm>
          <a:off x="0" y="360431"/>
          <a:ext cx="9553575" cy="1852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1464" tIns="437388" rIns="741464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1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不依賴容易洩漏隱私的雲端大模型。我們協助將 </a:t>
          </a:r>
          <a:r>
            <a:rPr lang="en-US" altLang="en-US" sz="21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AI </a:t>
          </a:r>
          <a:r>
            <a:rPr lang="zh-TW" altLang="en-US" sz="21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真正私有化，讓模型深度學習用戶個人的消費習慣與生活作息，打造出越用越懂你的專屬決策大腦，同時確保極致的資料安全。</a:t>
          </a:r>
        </a:p>
      </dsp:txBody>
      <dsp:txXfrm>
        <a:off x="0" y="360431"/>
        <a:ext cx="9553575" cy="1852200"/>
      </dsp:txXfrm>
    </dsp:sp>
    <dsp:sp modelId="{1E9D5335-869B-4CF9-A6A0-F7B8EE4374F0}">
      <dsp:nvSpPr>
        <dsp:cNvPr id="0" name=""/>
        <dsp:cNvSpPr/>
      </dsp:nvSpPr>
      <dsp:spPr>
        <a:xfrm>
          <a:off x="477678" y="50471"/>
          <a:ext cx="6687502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2772" tIns="0" rIns="25277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en-US" sz="2400" b="1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Personalized Edge AI Model Fine-Tuning</a:t>
          </a:r>
          <a:endParaRPr lang="zh-TW" altLang="en-US" sz="2400" kern="12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507940" y="80733"/>
        <a:ext cx="6626978" cy="559396"/>
      </dsp:txXfrm>
    </dsp:sp>
    <dsp:sp modelId="{05E98CA6-106A-4813-9580-56E2055A3C1C}">
      <dsp:nvSpPr>
        <dsp:cNvPr id="0" name=""/>
        <dsp:cNvSpPr/>
      </dsp:nvSpPr>
      <dsp:spPr>
        <a:xfrm>
          <a:off x="0" y="2635991"/>
          <a:ext cx="9553575" cy="1852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1464" tIns="437388" rIns="741464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zh-TW" altLang="en-US" sz="21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突破傳統 </a:t>
          </a:r>
          <a:r>
            <a:rPr lang="en-US" altLang="en-US" sz="21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AI </a:t>
          </a:r>
          <a:r>
            <a:rPr lang="zh-TW" altLang="en-US" sz="21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只能「給建議」的對話框架，賦予 </a:t>
          </a:r>
          <a:r>
            <a:rPr lang="en-US" altLang="en-US" sz="21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AI</a:t>
          </a:r>
          <a:r>
            <a:rPr lang="zh-TW" altLang="en-US" sz="21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「執行力」。當用戶輸入模糊意圖，</a:t>
          </a:r>
          <a:r>
            <a:rPr lang="en-US" altLang="en-US" sz="21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AI</a:t>
          </a:r>
          <a:r>
            <a:rPr lang="zh-TW" altLang="en-US" sz="21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代理人能自動思考分析最佳解，並接手後續的跨平台流程執行。</a:t>
          </a:r>
        </a:p>
      </dsp:txBody>
      <dsp:txXfrm>
        <a:off x="0" y="2635991"/>
        <a:ext cx="9553575" cy="1852200"/>
      </dsp:txXfrm>
    </dsp:sp>
    <dsp:sp modelId="{AF526CC7-0939-4155-BD01-4DBB281C3B0D}">
      <dsp:nvSpPr>
        <dsp:cNvPr id="0" name=""/>
        <dsp:cNvSpPr/>
      </dsp:nvSpPr>
      <dsp:spPr>
        <a:xfrm>
          <a:off x="477678" y="2326031"/>
          <a:ext cx="6687502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2772" tIns="0" rIns="25277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b="1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Intent-Driven Agent Development</a:t>
          </a:r>
          <a:endParaRPr lang="zh-TW" altLang="en-US" sz="2400" b="1" kern="12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507940" y="2356293"/>
        <a:ext cx="6626978" cy="5593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24749C-E27E-426A-B7CC-2EF88BA5D926}">
      <dsp:nvSpPr>
        <dsp:cNvPr id="0" name=""/>
        <dsp:cNvSpPr/>
      </dsp:nvSpPr>
      <dsp:spPr>
        <a:xfrm>
          <a:off x="0" y="284921"/>
          <a:ext cx="9790113" cy="1178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9822" tIns="354076" rIns="759822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zh-TW" altLang="en-US" sz="17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企業級的</a:t>
          </a:r>
          <a:r>
            <a:rPr lang="en-US" altLang="en-US" sz="17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AI</a:t>
          </a:r>
          <a:r>
            <a:rPr lang="zh-TW" altLang="en-US" sz="17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推演算力下。當用戶面臨資訊不對稱難題，</a:t>
          </a:r>
          <a:r>
            <a:rPr lang="en-US" altLang="en-US" sz="17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AI</a:t>
          </a:r>
          <a:r>
            <a:rPr lang="zh-TW" altLang="en-US" sz="17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能進行多節點的沙盤推演，並自動生成有利的策略或重點建議。</a:t>
          </a:r>
        </a:p>
      </dsp:txBody>
      <dsp:txXfrm>
        <a:off x="0" y="284921"/>
        <a:ext cx="9790113" cy="1178100"/>
      </dsp:txXfrm>
    </dsp:sp>
    <dsp:sp modelId="{95547B47-E6D2-4799-99A2-6590D7BA540F}">
      <dsp:nvSpPr>
        <dsp:cNvPr id="0" name=""/>
        <dsp:cNvSpPr/>
      </dsp:nvSpPr>
      <dsp:spPr>
        <a:xfrm>
          <a:off x="489505" y="34001"/>
          <a:ext cx="6853079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9030" tIns="0" rIns="25903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700" b="1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Complex Scenario Simulation System</a:t>
          </a:r>
          <a:endParaRPr lang="zh-TW" altLang="en-US" sz="1700" kern="1200" dirty="0"/>
        </a:p>
      </dsp:txBody>
      <dsp:txXfrm>
        <a:off x="514003" y="58499"/>
        <a:ext cx="6804083" cy="452844"/>
      </dsp:txXfrm>
    </dsp:sp>
    <dsp:sp modelId="{02FE0C3B-A3B6-4DE2-B68A-3BEF1D0E339E}">
      <dsp:nvSpPr>
        <dsp:cNvPr id="0" name=""/>
        <dsp:cNvSpPr/>
      </dsp:nvSpPr>
      <dsp:spPr>
        <a:xfrm>
          <a:off x="0" y="1805741"/>
          <a:ext cx="9790113" cy="1178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9822" tIns="354076" rIns="759822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zh-TW" altLang="en-US" sz="17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讓完全沒有設計與剪輯背景的人員，只需輸入簡單的直白文字或一張靜態照片，就能瞬間生成高質感的社群素材、動態圖片或專屬 </a:t>
          </a:r>
          <a:r>
            <a:rPr lang="en-US" altLang="en-US" sz="17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IP </a:t>
          </a:r>
          <a:r>
            <a:rPr lang="zh-TW" altLang="en-US" sz="17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動畫，實現「想像力即生產力」。</a:t>
          </a:r>
        </a:p>
      </dsp:txBody>
      <dsp:txXfrm>
        <a:off x="0" y="1805741"/>
        <a:ext cx="9790113" cy="1178100"/>
      </dsp:txXfrm>
    </dsp:sp>
    <dsp:sp modelId="{42A0D753-9A11-495A-B4D4-D5FD7E66EF50}">
      <dsp:nvSpPr>
        <dsp:cNvPr id="0" name=""/>
        <dsp:cNvSpPr/>
      </dsp:nvSpPr>
      <dsp:spPr>
        <a:xfrm>
          <a:off x="489505" y="1554821"/>
          <a:ext cx="6853079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9030" tIns="0" rIns="25903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700" b="1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Multimodal Visual Generation</a:t>
          </a:r>
          <a:endParaRPr lang="zh-TW" altLang="en-US" sz="1700" kern="12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514003" y="1579319"/>
        <a:ext cx="6804083" cy="452844"/>
      </dsp:txXfrm>
    </dsp:sp>
    <dsp:sp modelId="{D7ACEEA1-03DC-49DD-97AD-8CFF45500B38}">
      <dsp:nvSpPr>
        <dsp:cNvPr id="0" name=""/>
        <dsp:cNvSpPr/>
      </dsp:nvSpPr>
      <dsp:spPr>
        <a:xfrm>
          <a:off x="0" y="3326561"/>
          <a:ext cx="9790113" cy="1178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9822" tIns="354076" rIns="759822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zh-TW" altLang="en-US" sz="17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為具有特定專業的創作者提供「專家級腳本大腦」。系統能調閱最新的專業文獻或流行趨勢，輔助生成極具深度與說服力的行銷腳本。</a:t>
          </a:r>
        </a:p>
      </dsp:txBody>
      <dsp:txXfrm>
        <a:off x="0" y="3326561"/>
        <a:ext cx="9790113" cy="1178100"/>
      </dsp:txXfrm>
    </dsp:sp>
    <dsp:sp modelId="{BF78BAFC-5EA6-4EC3-AA2E-239D60CB5E8C}">
      <dsp:nvSpPr>
        <dsp:cNvPr id="0" name=""/>
        <dsp:cNvSpPr/>
      </dsp:nvSpPr>
      <dsp:spPr>
        <a:xfrm>
          <a:off x="489505" y="3075641"/>
          <a:ext cx="6853079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9030" tIns="0" rIns="25903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700" b="1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Domain-Specific RAG Integration</a:t>
          </a:r>
          <a:endParaRPr lang="zh-TW" altLang="en-US" sz="1700" kern="12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514003" y="3100139"/>
        <a:ext cx="6804083" cy="452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FDEF72-6975-46A9-BE47-A22953E28E93}">
      <dsp:nvSpPr>
        <dsp:cNvPr id="0" name=""/>
        <dsp:cNvSpPr/>
      </dsp:nvSpPr>
      <dsp:spPr>
        <a:xfrm>
          <a:off x="1011413" y="12345"/>
          <a:ext cx="4513972" cy="451397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核心團隊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專案經理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工程師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設計師</a:t>
          </a:r>
        </a:p>
      </dsp:txBody>
      <dsp:txXfrm>
        <a:off x="1641742" y="544639"/>
        <a:ext cx="2602650" cy="3449383"/>
      </dsp:txXfrm>
    </dsp:sp>
    <dsp:sp modelId="{BD75A72E-710E-4448-BB29-183AFD8E276D}">
      <dsp:nvSpPr>
        <dsp:cNvPr id="0" name=""/>
        <dsp:cNvSpPr/>
      </dsp:nvSpPr>
      <dsp:spPr>
        <a:xfrm>
          <a:off x="4264726" y="12345"/>
          <a:ext cx="4513972" cy="451397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遍及全台的業務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業務人員採用兼職合作制度，使團隊成員深入各行各業，不被公司綁定</a:t>
          </a:r>
        </a:p>
      </dsp:txBody>
      <dsp:txXfrm>
        <a:off x="5545719" y="544639"/>
        <a:ext cx="2602650" cy="344938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E49BC8-2768-4256-B092-28C40D191B5E}">
      <dsp:nvSpPr>
        <dsp:cNvPr id="0" name=""/>
        <dsp:cNvSpPr/>
      </dsp:nvSpPr>
      <dsp:spPr>
        <a:xfrm>
          <a:off x="0" y="775975"/>
          <a:ext cx="2706141" cy="17184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EBB2E9-161F-4B59-8CAC-E2212131DD58}">
      <dsp:nvSpPr>
        <dsp:cNvPr id="0" name=""/>
        <dsp:cNvSpPr/>
      </dsp:nvSpPr>
      <dsp:spPr>
        <a:xfrm>
          <a:off x="300682" y="1061624"/>
          <a:ext cx="2706141" cy="17184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3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權限過大</a:t>
          </a:r>
        </a:p>
      </dsp:txBody>
      <dsp:txXfrm>
        <a:off x="351012" y="1111954"/>
        <a:ext cx="2605481" cy="1617740"/>
      </dsp:txXfrm>
    </dsp:sp>
    <dsp:sp modelId="{F204CCF7-EAA3-4C42-89B8-E18997F7E4CF}">
      <dsp:nvSpPr>
        <dsp:cNvPr id="0" name=""/>
        <dsp:cNvSpPr/>
      </dsp:nvSpPr>
      <dsp:spPr>
        <a:xfrm>
          <a:off x="3307506" y="775975"/>
          <a:ext cx="2706141" cy="17184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39EB48-FEA8-4DE4-B7D2-174DF56E8855}">
      <dsp:nvSpPr>
        <dsp:cNvPr id="0" name=""/>
        <dsp:cNvSpPr/>
      </dsp:nvSpPr>
      <dsp:spPr>
        <a:xfrm>
          <a:off x="3608189" y="1061624"/>
          <a:ext cx="2706141" cy="17184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300" kern="1200" baseline="0">
              <a:latin typeface="Arial" panose="020B0604020202020204" pitchFamily="34" charset="0"/>
              <a:ea typeface="微軟正黑體" panose="020B0604030504040204" pitchFamily="34" charset="-120"/>
            </a:rPr>
            <a:t>可能做出非預期的操作</a:t>
          </a:r>
          <a:endParaRPr lang="en-US" altLang="zh-TW" sz="3300" kern="12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3658519" y="1111954"/>
        <a:ext cx="2605481" cy="1617740"/>
      </dsp:txXfrm>
    </dsp:sp>
    <dsp:sp modelId="{A82E87E5-6EBB-4793-96BB-5F649A187DED}">
      <dsp:nvSpPr>
        <dsp:cNvPr id="0" name=""/>
        <dsp:cNvSpPr/>
      </dsp:nvSpPr>
      <dsp:spPr>
        <a:xfrm>
          <a:off x="6615013" y="775975"/>
          <a:ext cx="2706141" cy="17184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711F3E-0173-4E15-BE97-1C453A1517FF}">
      <dsp:nvSpPr>
        <dsp:cNvPr id="0" name=""/>
        <dsp:cNvSpPr/>
      </dsp:nvSpPr>
      <dsp:spPr>
        <a:xfrm>
          <a:off x="6915696" y="1061624"/>
          <a:ext cx="2706141" cy="17184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3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資安漏洞頻繁發生</a:t>
          </a:r>
        </a:p>
      </dsp:txBody>
      <dsp:txXfrm>
        <a:off x="6966026" y="1111954"/>
        <a:ext cx="2605481" cy="16177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FD83A2-61AF-40CF-9730-E240EFEDC498}">
      <dsp:nvSpPr>
        <dsp:cNvPr id="0" name=""/>
        <dsp:cNvSpPr/>
      </dsp:nvSpPr>
      <dsp:spPr>
        <a:xfrm>
          <a:off x="0" y="775975"/>
          <a:ext cx="2706141" cy="17184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231587-7FDE-4B96-B71B-F1CB0F22479E}">
      <dsp:nvSpPr>
        <dsp:cNvPr id="0" name=""/>
        <dsp:cNvSpPr/>
      </dsp:nvSpPr>
      <dsp:spPr>
        <a:xfrm>
          <a:off x="300682" y="1061624"/>
          <a:ext cx="2706141" cy="17184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31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AI</a:t>
          </a:r>
          <a:r>
            <a:rPr lang="zh-TW" altLang="en-US" sz="31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皆只有局部權限</a:t>
          </a:r>
        </a:p>
      </dsp:txBody>
      <dsp:txXfrm>
        <a:off x="351012" y="1111954"/>
        <a:ext cx="2605481" cy="1617740"/>
      </dsp:txXfrm>
    </dsp:sp>
    <dsp:sp modelId="{3AB5489F-E4E1-4379-924C-31C08FD3C015}">
      <dsp:nvSpPr>
        <dsp:cNvPr id="0" name=""/>
        <dsp:cNvSpPr/>
      </dsp:nvSpPr>
      <dsp:spPr>
        <a:xfrm>
          <a:off x="3307506" y="775975"/>
          <a:ext cx="2706141" cy="17184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BCA5D8-1908-4ED0-A670-4A7E7B9DE32B}">
      <dsp:nvSpPr>
        <dsp:cNvPr id="0" name=""/>
        <dsp:cNvSpPr/>
      </dsp:nvSpPr>
      <dsp:spPr>
        <a:xfrm>
          <a:off x="3608189" y="1061624"/>
          <a:ext cx="2706141" cy="17184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1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只會執行特定範圍內的工作</a:t>
          </a:r>
        </a:p>
      </dsp:txBody>
      <dsp:txXfrm>
        <a:off x="3658519" y="1111954"/>
        <a:ext cx="2605481" cy="1617740"/>
      </dsp:txXfrm>
    </dsp:sp>
    <dsp:sp modelId="{E387E3B2-C23B-4275-AE94-206DF7EA8C7C}">
      <dsp:nvSpPr>
        <dsp:cNvPr id="0" name=""/>
        <dsp:cNvSpPr/>
      </dsp:nvSpPr>
      <dsp:spPr>
        <a:xfrm>
          <a:off x="6615013" y="775975"/>
          <a:ext cx="2706141" cy="17184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20407E-D0D9-41F1-BCC8-2AC0896755CF}">
      <dsp:nvSpPr>
        <dsp:cNvPr id="0" name=""/>
        <dsp:cNvSpPr/>
      </dsp:nvSpPr>
      <dsp:spPr>
        <a:xfrm>
          <a:off x="6915696" y="1061624"/>
          <a:ext cx="2706141" cy="17184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1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較無資安風險</a:t>
          </a:r>
        </a:p>
      </dsp:txBody>
      <dsp:txXfrm>
        <a:off x="6966026" y="1111954"/>
        <a:ext cx="2605481" cy="16177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4F2D10-8253-4F92-91B5-1377656A6E39}">
      <dsp:nvSpPr>
        <dsp:cNvPr id="0" name=""/>
        <dsp:cNvSpPr/>
      </dsp:nvSpPr>
      <dsp:spPr>
        <a:xfrm>
          <a:off x="0" y="315702"/>
          <a:ext cx="9621838" cy="8300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2" tIns="354076" rIns="746762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zh-TW" altLang="en-US" sz="1700" kern="1200" baseline="0">
              <a:latin typeface="Arial" panose="020B0604020202020204" pitchFamily="34" charset="0"/>
              <a:ea typeface="微軟正黑體" panose="020B0604030504040204" pitchFamily="34" charset="-120"/>
            </a:rPr>
            <a:t>依照行程、天氣與目標，安排最佳運動時間 </a:t>
          </a:r>
        </a:p>
      </dsp:txBody>
      <dsp:txXfrm>
        <a:off x="0" y="315702"/>
        <a:ext cx="9621838" cy="830025"/>
      </dsp:txXfrm>
    </dsp:sp>
    <dsp:sp modelId="{4D2FD3A4-C22E-49C3-A039-BAF7F0BF6B53}">
      <dsp:nvSpPr>
        <dsp:cNvPr id="0" name=""/>
        <dsp:cNvSpPr/>
      </dsp:nvSpPr>
      <dsp:spPr>
        <a:xfrm>
          <a:off x="481091" y="64782"/>
          <a:ext cx="6735286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578" tIns="0" rIns="254578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zh-TW" altLang="en-US" sz="1700" b="1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健身教練 </a:t>
          </a:r>
          <a:r>
            <a:rPr lang="en-US" altLang="zh-TW" sz="1700" b="1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Agent</a:t>
          </a:r>
          <a:endParaRPr lang="zh-TW" altLang="en-US" sz="1700" kern="12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505589" y="89280"/>
        <a:ext cx="6686290" cy="452844"/>
      </dsp:txXfrm>
    </dsp:sp>
    <dsp:sp modelId="{EABCC97D-A9D4-49C9-8988-43AB1B753816}">
      <dsp:nvSpPr>
        <dsp:cNvPr id="0" name=""/>
        <dsp:cNvSpPr/>
      </dsp:nvSpPr>
      <dsp:spPr>
        <a:xfrm>
          <a:off x="0" y="1488447"/>
          <a:ext cx="9621838" cy="8300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2" tIns="354076" rIns="746762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700" kern="1200" baseline="0">
              <a:latin typeface="Arial" panose="020B0604020202020204" pitchFamily="34" charset="0"/>
              <a:ea typeface="微軟正黑體" panose="020B0604030504040204" pitchFamily="34" charset="-120"/>
            </a:rPr>
            <a:t>根據行程與情境，主動提醒與協調下一步 </a:t>
          </a:r>
          <a:endParaRPr lang="zh-TW" altLang="en-US" sz="1700" kern="12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0" y="1488447"/>
        <a:ext cx="9621838" cy="830025"/>
      </dsp:txXfrm>
    </dsp:sp>
    <dsp:sp modelId="{FE0CA7F3-1B33-40D2-AB8A-C18E32667691}">
      <dsp:nvSpPr>
        <dsp:cNvPr id="0" name=""/>
        <dsp:cNvSpPr/>
      </dsp:nvSpPr>
      <dsp:spPr>
        <a:xfrm>
          <a:off x="481091" y="1237527"/>
          <a:ext cx="6735286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578" tIns="0" rIns="254578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b="1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生活安排 </a:t>
          </a:r>
          <a:r>
            <a:rPr lang="en-US" altLang="zh-TW" sz="1700" b="1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Agent</a:t>
          </a:r>
          <a:endParaRPr lang="zh-TW" altLang="en-US" sz="1700" kern="12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505589" y="1262025"/>
        <a:ext cx="6686290" cy="452844"/>
      </dsp:txXfrm>
    </dsp:sp>
    <dsp:sp modelId="{966E738D-FA6B-454C-9B8F-39B342343340}">
      <dsp:nvSpPr>
        <dsp:cNvPr id="0" name=""/>
        <dsp:cNvSpPr/>
      </dsp:nvSpPr>
      <dsp:spPr>
        <a:xfrm>
          <a:off x="0" y="2661192"/>
          <a:ext cx="9621838" cy="8300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2" tIns="354076" rIns="746762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700" kern="1200" baseline="0">
              <a:latin typeface="Arial" panose="020B0604020202020204" pitchFamily="34" charset="0"/>
              <a:ea typeface="微軟正黑體" panose="020B0604030504040204" pitchFamily="34" charset="-120"/>
            </a:rPr>
            <a:t>依照每日時程，自動傳送早午晚安問候</a:t>
          </a:r>
          <a:endParaRPr lang="zh-TW" altLang="en-US" sz="1700" kern="12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0" y="2661192"/>
        <a:ext cx="9621838" cy="830025"/>
      </dsp:txXfrm>
    </dsp:sp>
    <dsp:sp modelId="{5E0BDF2F-3E77-4983-A921-7E5A52C27A95}">
      <dsp:nvSpPr>
        <dsp:cNvPr id="0" name=""/>
        <dsp:cNvSpPr/>
      </dsp:nvSpPr>
      <dsp:spPr>
        <a:xfrm>
          <a:off x="481091" y="2410272"/>
          <a:ext cx="6735286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578" tIns="0" rIns="254578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Line Agent</a:t>
          </a:r>
          <a:endParaRPr lang="zh-TW" altLang="en-US" sz="1700" kern="12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505589" y="2434770"/>
        <a:ext cx="6686290" cy="4528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73CF90-666A-4D20-B3E6-A0F3F1ADE6DF}">
      <dsp:nvSpPr>
        <dsp:cNvPr id="0" name=""/>
        <dsp:cNvSpPr/>
      </dsp:nvSpPr>
      <dsp:spPr>
        <a:xfrm>
          <a:off x="-4012409" y="-615939"/>
          <a:ext cx="4781529" cy="4781529"/>
        </a:xfrm>
        <a:prstGeom prst="blockArc">
          <a:avLst>
            <a:gd name="adj1" fmla="val 18900000"/>
            <a:gd name="adj2" fmla="val 2700000"/>
            <a:gd name="adj3" fmla="val 452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DE46C7-7BE5-48DB-AC03-5FDBE5361234}">
      <dsp:nvSpPr>
        <dsp:cNvPr id="0" name=""/>
        <dsp:cNvSpPr/>
      </dsp:nvSpPr>
      <dsp:spPr>
        <a:xfrm>
          <a:off x="403032" y="272897"/>
          <a:ext cx="9340017" cy="5460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345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zh-TW" altLang="en-US" sz="2100" kern="1200" baseline="0">
              <a:latin typeface="Arial" panose="020B0604020202020204" pitchFamily="34" charset="0"/>
              <a:ea typeface="微軟正黑體" panose="020B0604030504040204" pitchFamily="34" charset="-120"/>
            </a:rPr>
            <a:t>降低建立門檻，不必先學會開發 </a:t>
          </a:r>
          <a:endParaRPr lang="zh-TW" altLang="en-US" sz="2100" kern="12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403032" y="272897"/>
        <a:ext cx="9340017" cy="546078"/>
      </dsp:txXfrm>
    </dsp:sp>
    <dsp:sp modelId="{8DBEF15D-7303-4C2C-BAE4-16F3FA40C6A9}">
      <dsp:nvSpPr>
        <dsp:cNvPr id="0" name=""/>
        <dsp:cNvSpPr/>
      </dsp:nvSpPr>
      <dsp:spPr>
        <a:xfrm>
          <a:off x="61733" y="204637"/>
          <a:ext cx="682597" cy="6825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C0CB88-CD04-423A-8BB5-03383DC12AC8}">
      <dsp:nvSpPr>
        <dsp:cNvPr id="0" name=""/>
        <dsp:cNvSpPr/>
      </dsp:nvSpPr>
      <dsp:spPr>
        <a:xfrm>
          <a:off x="716111" y="1092156"/>
          <a:ext cx="9026938" cy="5460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345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zh-TW" altLang="en-US" sz="21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更容易做出真正貼合個人需求的解法 </a:t>
          </a:r>
        </a:p>
      </dsp:txBody>
      <dsp:txXfrm>
        <a:off x="716111" y="1092156"/>
        <a:ext cx="9026938" cy="546078"/>
      </dsp:txXfrm>
    </dsp:sp>
    <dsp:sp modelId="{FE57013B-F22D-481A-98AA-AAD858DF3A00}">
      <dsp:nvSpPr>
        <dsp:cNvPr id="0" name=""/>
        <dsp:cNvSpPr/>
      </dsp:nvSpPr>
      <dsp:spPr>
        <a:xfrm>
          <a:off x="374812" y="1023896"/>
          <a:ext cx="682597" cy="6825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61D2A0-5E07-4272-A8CC-A73A7E36876C}">
      <dsp:nvSpPr>
        <dsp:cNvPr id="0" name=""/>
        <dsp:cNvSpPr/>
      </dsp:nvSpPr>
      <dsp:spPr>
        <a:xfrm>
          <a:off x="716111" y="1911415"/>
          <a:ext cx="9026938" cy="5460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345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1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AI </a:t>
          </a:r>
          <a:r>
            <a:rPr lang="zh-TW" altLang="en-US" sz="21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不只提供答案，而是開始承接任務 </a:t>
          </a:r>
        </a:p>
      </dsp:txBody>
      <dsp:txXfrm>
        <a:off x="716111" y="1911415"/>
        <a:ext cx="9026938" cy="546078"/>
      </dsp:txXfrm>
    </dsp:sp>
    <dsp:sp modelId="{4E35BE13-DBA6-4072-B9E0-0CEFA37FBE60}">
      <dsp:nvSpPr>
        <dsp:cNvPr id="0" name=""/>
        <dsp:cNvSpPr/>
      </dsp:nvSpPr>
      <dsp:spPr>
        <a:xfrm>
          <a:off x="374812" y="1843155"/>
          <a:ext cx="682597" cy="6825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44E786-27B2-4975-B068-6D55CFACF6BA}">
      <dsp:nvSpPr>
        <dsp:cNvPr id="0" name=""/>
        <dsp:cNvSpPr/>
      </dsp:nvSpPr>
      <dsp:spPr>
        <a:xfrm>
          <a:off x="403032" y="2730674"/>
          <a:ext cx="9340017" cy="5460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345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zh-TW" altLang="en-US" sz="21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有機會把單點效率工具，升級成可持續運作的工作流能力</a:t>
          </a:r>
        </a:p>
      </dsp:txBody>
      <dsp:txXfrm>
        <a:off x="403032" y="2730674"/>
        <a:ext cx="9340017" cy="546078"/>
      </dsp:txXfrm>
    </dsp:sp>
    <dsp:sp modelId="{83E31A01-DB69-48D5-B8D8-30738C30B8B6}">
      <dsp:nvSpPr>
        <dsp:cNvPr id="0" name=""/>
        <dsp:cNvSpPr/>
      </dsp:nvSpPr>
      <dsp:spPr>
        <a:xfrm>
          <a:off x="61733" y="2662414"/>
          <a:ext cx="682597" cy="6825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 descr="The image depicts a futuristic, electronic circuit design with interconnected components, including data flow symbols and a centralized AI model, symbolizing a data processing or AI-driven infrastructure.&#10;&#10;AI 產生的內容可能不正確。">
            <a:extLst>
              <a:ext uri="{FF2B5EF4-FFF2-40B4-BE49-F238E27FC236}">
                <a16:creationId xmlns:a16="http://schemas.microsoft.com/office/drawing/2014/main" id="{9D006476-FFEC-2231-AFF4-C8C38B4981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colorTemperature colorTemp="47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88" y="-727392"/>
            <a:ext cx="12469176" cy="831278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41C2E48-A0ED-4218-97A1-0C6FF94F58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6617" y="1984831"/>
            <a:ext cx="9144000" cy="1655762"/>
          </a:xfrm>
        </p:spPr>
        <p:txBody>
          <a:bodyPr anchor="ctr"/>
          <a:lstStyle>
            <a:lvl1pPr algn="ctr">
              <a:defRPr sz="6000" baseline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30431A1-E48E-4596-8E2B-10A4ECF834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6617" y="3640593"/>
            <a:ext cx="9144000" cy="709339"/>
          </a:xfrm>
        </p:spPr>
        <p:txBody>
          <a:bodyPr anchor="t"/>
          <a:lstStyle>
            <a:lvl1pPr marL="0" indent="0" algn="ctr">
              <a:buNone/>
              <a:defRPr sz="2400" b="1" baseline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dirty="0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0EA1770-B796-4FF9-AC26-464BF095C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2026/5/10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0D25204-49A9-4667-943F-086636143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92DFC95-A672-4DCC-AFD1-6BD04E9DD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1187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FF8F9B39-B558-4FF4-9A8A-8A7028870F19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DFF67D6E-748E-477E-A34E-688413EF92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777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FF8F9B39-B558-4FF4-9A8A-8A7028870F19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58931" y="2657883"/>
            <a:ext cx="11848014" cy="3519080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DFF67D6E-748E-477E-A34E-688413EF92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  <p:sp>
        <p:nvSpPr>
          <p:cNvPr id="7" name="文字版面配置區 2">
            <a:extLst>
              <a:ext uri="{FF2B5EF4-FFF2-40B4-BE49-F238E27FC236}">
                <a16:creationId xmlns:a16="http://schemas.microsoft.com/office/drawing/2014/main" id="{B451F8F5-1288-D496-E8BC-257D6750B2E0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58931" y="1681163"/>
            <a:ext cx="1184801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473611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694FAAD-99BA-41C6-8D89-6B6E48736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56" y="1709738"/>
            <a:ext cx="10524489" cy="2852737"/>
          </a:xfrm>
        </p:spPr>
        <p:txBody>
          <a:bodyPr anchor="b"/>
          <a:lstStyle>
            <a:lvl1pPr>
              <a:defRPr sz="6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2FD98EB-3B48-40DF-9896-29B8CCA3818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3756" y="4589463"/>
            <a:ext cx="10524489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9857796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694FAAD-99BA-41C6-8D89-6B6E48736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6597" y="1709738"/>
            <a:ext cx="8890853" cy="2852737"/>
          </a:xfrm>
        </p:spPr>
        <p:txBody>
          <a:bodyPr anchor="b"/>
          <a:lstStyle>
            <a:lvl1pPr>
              <a:defRPr sz="6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2FD98EB-3B48-40DF-9896-29B8CCA3818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456597" y="4589463"/>
            <a:ext cx="8890853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F590562-DEF0-456F-9D4D-F08177F0A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ECDB04A-F986-4591-8C3C-76A93D34E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F871459-1AC1-474D-B2B2-A3019E9AF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482D859E-81C9-AF53-0C18-C218A0EFF5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0"/>
          <a:stretch>
            <a:fillRect/>
          </a:stretch>
        </p:blipFill>
        <p:spPr>
          <a:xfrm>
            <a:off x="-1" y="1869744"/>
            <a:ext cx="2194743" cy="446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74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87A6CE55-9738-4B4F-862D-92B0859E98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884"/>
            <a:ext cx="12192000" cy="694455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694FAAD-99BA-41C6-8D89-6B6E48736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56" y="1709738"/>
            <a:ext cx="10524489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2FD98EB-3B48-40DF-9896-29B8CCA3818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3756" y="4589463"/>
            <a:ext cx="10524489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8977646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E1D6257-4462-486B-A6DB-A776EEA13F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884"/>
            <a:ext cx="12192000" cy="694455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694FAAD-99BA-41C6-8D89-6B6E48736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56" y="1709739"/>
            <a:ext cx="5540918" cy="1719262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2FD98EB-3B48-40DF-9896-29B8CCA3818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3756" y="3466055"/>
            <a:ext cx="5540918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5" name="文字版面配置區 3">
            <a:extLst>
              <a:ext uri="{FF2B5EF4-FFF2-40B4-BE49-F238E27FC236}">
                <a16:creationId xmlns:a16="http://schemas.microsoft.com/office/drawing/2014/main" id="{541C5EEB-3DB1-415B-AAC2-E0D31BF1BD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84474" y="2181498"/>
            <a:ext cx="2675709" cy="1554479"/>
          </a:xfrm>
        </p:spPr>
        <p:txBody>
          <a:bodyPr/>
          <a:lstStyle>
            <a:lvl1pPr marL="0" indent="0">
              <a:spcBef>
                <a:spcPts val="2800"/>
              </a:spcBef>
              <a:spcAft>
                <a:spcPts val="0"/>
              </a:spcAft>
              <a:buNone/>
              <a:defRPr sz="1600">
                <a:solidFill>
                  <a:srgbClr val="253F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7065505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A0BB0E-E20F-40F0-9207-C3CC95316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B4C49B6-C149-4714-9C4E-97AD3FBFFFD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58931" y="1825625"/>
            <a:ext cx="5860869" cy="4351338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AEBA928-60F5-45F8-AC07-CFA822C4719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199" y="1825625"/>
            <a:ext cx="5834745" cy="4351338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9F270E4-1183-4E28-B930-2A325015B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09E26DD-43B3-460E-AE18-1EE218ED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5C2AE58-4527-42B0-B5CE-370CF7530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1075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B4C49B6-C149-4714-9C4E-97AD3FBFFF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931" y="1512504"/>
            <a:ext cx="5860869" cy="4664459"/>
          </a:xfr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AEBA928-60F5-45F8-AC07-CFA822C471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528355"/>
            <a:ext cx="5834745" cy="4648608"/>
          </a:xfr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9F270E4-1183-4E28-B930-2A325015B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09E26DD-43B3-460E-AE18-1EE218ED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5C2AE58-4527-42B0-B5CE-370CF7530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52EBB68-45FC-4F03-9CA5-D410592315DC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001E02B8-288A-4A18-BF73-AD9FA5625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981E2EF1-CFF1-427E-BA7F-1A95A48A66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605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A0BB0E-E20F-40F0-9207-C3CC95316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9F270E4-1183-4E28-B930-2A325015B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09E26DD-43B3-460E-AE18-1EE218ED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5C2AE58-4527-42B0-B5CE-370CF7530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2">
            <a:extLst>
              <a:ext uri="{FF2B5EF4-FFF2-40B4-BE49-F238E27FC236}">
                <a16:creationId xmlns:a16="http://schemas.microsoft.com/office/drawing/2014/main" id="{5B276376-E230-81D1-56E3-3DFD25AFE8D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58931" y="1825625"/>
            <a:ext cx="11848013" cy="2009396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12" name="內容版面配置區 3">
            <a:extLst>
              <a:ext uri="{FF2B5EF4-FFF2-40B4-BE49-F238E27FC236}">
                <a16:creationId xmlns:a16="http://schemas.microsoft.com/office/drawing/2014/main" id="{9BB53615-89AB-0A80-4D2F-F1B49D0E3F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8931" y="3977275"/>
            <a:ext cx="11848013" cy="2199687"/>
          </a:xfr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9501395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A0BB0E-E20F-40F0-9207-C3CC95316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B4C49B6-C149-4714-9C4E-97AD3FBFFFD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402006" y="1825625"/>
            <a:ext cx="9604938" cy="2009396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AEBA928-60F5-45F8-AC07-CFA822C471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02006" y="3977275"/>
            <a:ext cx="9604938" cy="2199687"/>
          </a:xfr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9F270E4-1183-4E28-B930-2A325015B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09E26DD-43B3-460E-AE18-1EE218ED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5C2AE58-4527-42B0-B5CE-370CF7530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8" name="圖片 7" descr="This image depicts a computer server rack with multiple server cabinets, each containing rack-mounted hardware components, including network interface cards, and a router.&#10;&#10;AI 產生的內容可能不正確。">
            <a:extLst>
              <a:ext uri="{FF2B5EF4-FFF2-40B4-BE49-F238E27FC236}">
                <a16:creationId xmlns:a16="http://schemas.microsoft.com/office/drawing/2014/main" id="{377EBE2D-0C3B-86E6-8E5C-1BDB1E2C38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1"/>
          <a:stretch>
            <a:fillRect/>
          </a:stretch>
        </p:blipFill>
        <p:spPr>
          <a:xfrm>
            <a:off x="0" y="1794351"/>
            <a:ext cx="2129889" cy="453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89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2026/5/10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60243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A0BB0E-E20F-40F0-9207-C3CC95316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9F270E4-1183-4E28-B930-2A325015B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09E26DD-43B3-460E-AE18-1EE218ED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5C2AE58-4527-42B0-B5CE-370CF7530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2">
            <a:extLst>
              <a:ext uri="{FF2B5EF4-FFF2-40B4-BE49-F238E27FC236}">
                <a16:creationId xmlns:a16="http://schemas.microsoft.com/office/drawing/2014/main" id="{5B276376-E230-81D1-56E3-3DFD25AFE8D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58932" y="1825625"/>
            <a:ext cx="9708399" cy="2009396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12" name="內容版面配置區 3">
            <a:extLst>
              <a:ext uri="{FF2B5EF4-FFF2-40B4-BE49-F238E27FC236}">
                <a16:creationId xmlns:a16="http://schemas.microsoft.com/office/drawing/2014/main" id="{9BB53615-89AB-0A80-4D2F-F1B49D0E3F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8932" y="3977275"/>
            <a:ext cx="9708399" cy="2199687"/>
          </a:xfr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7B7DA569-CDBE-745A-70A0-22E1C13AB0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70"/>
          <a:stretch>
            <a:fillRect/>
          </a:stretch>
        </p:blipFill>
        <p:spPr>
          <a:xfrm flipH="1">
            <a:off x="10231292" y="1924335"/>
            <a:ext cx="1960707" cy="440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112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9F270E4-1183-4E28-B930-2A325015B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09E26DD-43B3-460E-AE18-1EE218ED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5C2AE58-4527-42B0-B5CE-370CF7530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52EBB68-45FC-4F03-9CA5-D410592315DC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001E02B8-288A-4A18-BF73-AD9FA5625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981E2EF1-CFF1-427E-BA7F-1A95A48A66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  <p:sp>
        <p:nvSpPr>
          <p:cNvPr id="2" name="內容版面配置區 2">
            <a:extLst>
              <a:ext uri="{FF2B5EF4-FFF2-40B4-BE49-F238E27FC236}">
                <a16:creationId xmlns:a16="http://schemas.microsoft.com/office/drawing/2014/main" id="{ADE484CA-9279-E9D7-52A6-19B76DC19CB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58931" y="1402545"/>
            <a:ext cx="11848013" cy="2199687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11" name="內容版面配置區 3">
            <a:extLst>
              <a:ext uri="{FF2B5EF4-FFF2-40B4-BE49-F238E27FC236}">
                <a16:creationId xmlns:a16="http://schemas.microsoft.com/office/drawing/2014/main" id="{5AC48CA4-7E94-5F22-6FC5-87D37478E3D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8931" y="3747143"/>
            <a:ext cx="11848013" cy="2429819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8806852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BBC6AE7-C1BF-45E5-A752-7DCD88357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932" y="1681163"/>
            <a:ext cx="583864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EFE0F23-BDD2-40BF-9DE0-D24D39ECD2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8932" y="2505075"/>
            <a:ext cx="5838644" cy="3684588"/>
          </a:xfr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85AAA46-D2A9-48DA-B323-BD2292628F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83474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792A518-23A7-4E67-9684-161F7F638D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834744" cy="3684588"/>
          </a:xfr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6D55CD9-1749-40C7-B24B-49369226E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2026/5/10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45E8D20-8617-4A47-AE8B-E24ADB11B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FDF364EE-CDA0-4746-8BCA-CCFF31F63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標題 1">
            <a:extLst>
              <a:ext uri="{FF2B5EF4-FFF2-40B4-BE49-F238E27FC236}">
                <a16:creationId xmlns:a16="http://schemas.microsoft.com/office/drawing/2014/main" id="{41EAF158-E6C8-4510-AF34-72180517E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527680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BBC6AE7-C1BF-45E5-A752-7DCD8835721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8932" y="1326315"/>
            <a:ext cx="5838644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EFE0F23-BDD2-40BF-9DE0-D24D39ECD2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8932" y="2232116"/>
            <a:ext cx="5838644" cy="395754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85AAA46-D2A9-48DA-B323-BD2292628F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326315"/>
            <a:ext cx="583474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792A518-23A7-4E67-9684-161F7F638D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32116"/>
            <a:ext cx="5834744" cy="3957548"/>
          </a:xfr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6D55CD9-1749-40C7-B24B-49369226E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45E8D20-8617-4A47-AE8B-E24ADB11B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FDF364EE-CDA0-4746-8BCA-CCFF31F63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E7736B3-1FCA-4EE9-A7CF-9C6A3F6F6B4C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標題 1">
            <a:extLst>
              <a:ext uri="{FF2B5EF4-FFF2-40B4-BE49-F238E27FC236}">
                <a16:creationId xmlns:a16="http://schemas.microsoft.com/office/drawing/2014/main" id="{DF031B02-B064-43D5-B035-1E3EB8175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E163BBAC-2715-40B8-8CD8-4DF1D699DE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16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D8DCFF-AA7C-4BBB-821C-4FF315109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C9FD974-58F9-4EFC-923A-2651F0A53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0FB62E4-9D1F-484B-B7B6-F15D57AE1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98ABEE6-BDC0-467B-9955-9AFB854E5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97423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D8DCFF-AA7C-4BBB-821C-4FF315109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C9FD974-58F9-4EFC-923A-2651F0A53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0FB62E4-9D1F-484B-B7B6-F15D57AE1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98ABEE6-BDC0-467B-9955-9AFB854E5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BE645DD-82BD-2093-190E-4AD41AEB29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70"/>
          <a:stretch>
            <a:fillRect/>
          </a:stretch>
        </p:blipFill>
        <p:spPr>
          <a:xfrm flipH="1">
            <a:off x="10231292" y="1924335"/>
            <a:ext cx="1960707" cy="4401690"/>
          </a:xfrm>
          <a:prstGeom prst="rect">
            <a:avLst/>
          </a:prstGeom>
        </p:spPr>
      </p:pic>
      <p:pic>
        <p:nvPicPr>
          <p:cNvPr id="7" name="圖片 6" descr="This image depicts a computer server rack with multiple server cabinets, each containing rack-mounted hardware components, including network interface cards, and a router.&#10;&#10;AI 產生的內容可能不正確。">
            <a:extLst>
              <a:ext uri="{FF2B5EF4-FFF2-40B4-BE49-F238E27FC236}">
                <a16:creationId xmlns:a16="http://schemas.microsoft.com/office/drawing/2014/main" id="{724C8BC1-F56A-6901-0D13-55B683839B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1"/>
          <a:stretch>
            <a:fillRect/>
          </a:stretch>
        </p:blipFill>
        <p:spPr>
          <a:xfrm>
            <a:off x="0" y="1794351"/>
            <a:ext cx="2129889" cy="453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4246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D8DCFF-AA7C-4BBB-821C-4FF315109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C9FD974-58F9-4EFC-923A-2651F0A53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0FB62E4-9D1F-484B-B7B6-F15D57AE1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98ABEE6-BDC0-467B-9955-9AFB854E5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7" name="圖片 6" descr="This image depicts a computer server rack with multiple server cabinets, each containing rack-mounted hardware components, including network interface cards, and a router.&#10;&#10;AI 產生的內容可能不正確。">
            <a:extLst>
              <a:ext uri="{FF2B5EF4-FFF2-40B4-BE49-F238E27FC236}">
                <a16:creationId xmlns:a16="http://schemas.microsoft.com/office/drawing/2014/main" id="{724C8BC1-F56A-6901-0D13-55B683839B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1"/>
          <a:stretch>
            <a:fillRect/>
          </a:stretch>
        </p:blipFill>
        <p:spPr>
          <a:xfrm>
            <a:off x="0" y="1794351"/>
            <a:ext cx="2129889" cy="453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8366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D8DCFF-AA7C-4BBB-821C-4FF315109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C9FD974-58F9-4EFC-923A-2651F0A53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0FB62E4-9D1F-484B-B7B6-F15D57AE1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98ABEE6-BDC0-467B-9955-9AFB854E5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BE645DD-82BD-2093-190E-4AD41AEB29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70"/>
          <a:stretch>
            <a:fillRect/>
          </a:stretch>
        </p:blipFill>
        <p:spPr>
          <a:xfrm flipH="1">
            <a:off x="10231292" y="1924335"/>
            <a:ext cx="1960707" cy="440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783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C9FD974-58F9-4EFC-923A-2651F0A53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0FB62E4-9D1F-484B-B7B6-F15D57AE1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98ABEE6-BDC0-467B-9955-9AFB854E5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E8F6A1E-B44A-4CDB-BB5D-4D6F52625786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E8DF0062-14FE-4FCF-B2F8-5ADAC7949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085BEB9-23FF-4EC6-81DD-EC6C5DF289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4635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89DA476-477D-4743-94A1-16CB2807D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2026/5/10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B806787-F4CE-4242-910B-7D8563C68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44488FD-D498-4B75-BC51-B5FEC58F5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7128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931" y="2606721"/>
            <a:ext cx="11848014" cy="3570241"/>
          </a:xfr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2026/5/10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文字版面配置區 2">
            <a:extLst>
              <a:ext uri="{FF2B5EF4-FFF2-40B4-BE49-F238E27FC236}">
                <a16:creationId xmlns:a16="http://schemas.microsoft.com/office/drawing/2014/main" id="{26899EB7-4E2B-03C5-E7B2-EF2AB1062918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58931" y="1681163"/>
            <a:ext cx="1184801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1826733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89DA476-477D-4743-94A1-16CB2807D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B806787-F4CE-4242-910B-7D8563C68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44488FD-D498-4B75-BC51-B5FEC58F5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B2005A0-FF0E-4B60-BFB4-F82E04B87663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2208CB9-6EF5-47BE-92FD-65C6D75AE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6550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B2005A0-FF0E-4B60-BFB4-F82E04B87663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294091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B2005A0-FF0E-4B60-BFB4-F82E04B87663}"/>
              </a:ext>
            </a:extLst>
          </p:cNvPr>
          <p:cNvSpPr/>
          <p:nvPr userDrawn="1"/>
        </p:nvSpPr>
        <p:spPr>
          <a:xfrm>
            <a:off x="0" y="1"/>
            <a:ext cx="12192000" cy="69625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96927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B2005A0-FF0E-4B60-BFB4-F82E04B87663}"/>
              </a:ext>
            </a:extLst>
          </p:cNvPr>
          <p:cNvSpPr/>
          <p:nvPr userDrawn="1"/>
        </p:nvSpPr>
        <p:spPr>
          <a:xfrm>
            <a:off x="0" y="1"/>
            <a:ext cx="12192000" cy="69625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33865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603F50-CEDA-4F27-BB86-AE50816B7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1645921"/>
            <a:ext cx="6823757" cy="421512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1764288-D8AF-4112-911C-C2EE8827EAD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58932" y="1645921"/>
            <a:ext cx="4818016" cy="4223068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B7F9418-C0FC-4B99-A5DF-2A63D5CA8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C71D80A-5561-48BB-9883-BD0C5CA11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0E3B1A7-C069-4B6C-BC2A-B203A72ED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1B89C9BB-DD23-4595-A248-04BC2C7D1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5924299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603F50-CEDA-4F27-BB86-AE50816B7D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7" y="1645921"/>
            <a:ext cx="6823757" cy="4215129"/>
          </a:xfrm>
        </p:spPr>
        <p:txBody>
          <a:bodyPr/>
          <a:lstStyle>
            <a:lvl1pPr>
              <a:defRPr sz="32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8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24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20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2000">
                <a:solidFill>
                  <a:schemeClr val="accent1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1764288-D8AF-4112-911C-C2EE8827EAD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58932" y="1645921"/>
            <a:ext cx="4818016" cy="4223068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B7F9418-C0FC-4B99-A5DF-2A63D5CA8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C71D80A-5561-48BB-9883-BD0C5CA11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0E3B1A7-C069-4B6C-BC2A-B203A72ED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AF81F97-3E6F-4287-89E7-4E6CA2689FA6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標題 1">
            <a:extLst>
              <a:ext uri="{FF2B5EF4-FFF2-40B4-BE49-F238E27FC236}">
                <a16:creationId xmlns:a16="http://schemas.microsoft.com/office/drawing/2014/main" id="{BEB20D7E-F229-4CAC-B20A-DF659187F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93A38365-0EB8-4C00-A29B-0D073B67A4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9376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B1EF36F4-65C6-4EAF-A9F4-5C2CF466C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1664108"/>
            <a:ext cx="6823757" cy="419694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CDB0998-1579-41AA-88EB-927A228C689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58932" y="1672046"/>
            <a:ext cx="4818016" cy="4196942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3E13448-76B3-4F37-8B15-9C10BD111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2026/5/10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158B4D8-B156-42CF-A223-30D3D70AE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56D02E2-9FD9-488D-938C-97E1C7F24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AA8AA4B4-3B77-412B-BF8D-C1762E5F6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9909010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B1EF36F4-65C6-4EAF-A9F4-5C2CF466C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1664108"/>
            <a:ext cx="6823757" cy="419694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CDB0998-1579-41AA-88EB-927A228C689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58932" y="1672046"/>
            <a:ext cx="4818016" cy="4196942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3E13448-76B3-4F37-8B15-9C10BD111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158B4D8-B156-42CF-A223-30D3D70AE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56D02E2-9FD9-488D-938C-97E1C7F24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2530F12-68C1-47FD-B64E-FB2076DC4F3C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標題 1">
            <a:extLst>
              <a:ext uri="{FF2B5EF4-FFF2-40B4-BE49-F238E27FC236}">
                <a16:creationId xmlns:a16="http://schemas.microsoft.com/office/drawing/2014/main" id="{FCC7FB1E-6C86-4544-998A-7FA32488F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8366865B-D814-4220-ACDC-5C591E74AE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4019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7A888B-64BE-4203-8CA4-0A3B3D246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80316E2-3214-4049-ACFA-F4333FA9E2D1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C8BE538-BC24-4E74-ACE9-73FDD288F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2026/5/10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E2F666E-04B0-4463-8BD9-F5DD33EF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17BE86C-F3B6-40C4-9379-E6CCC5F4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72842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80316E2-3214-4049-ACFA-F4333FA9E2D1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C8BE538-BC24-4E74-ACE9-73FDD288F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E2F666E-04B0-4463-8BD9-F5DD33EF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17BE86C-F3B6-40C4-9379-E6CCC5F4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C45355E-8DE3-4162-A62B-8DD113E8EF0C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8F4FABE5-47EF-446E-B298-222B8118F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87D9F35F-9F3D-4EFC-846E-7363AA8F55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522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931" y="1638753"/>
            <a:ext cx="9790287" cy="4538210"/>
          </a:xfr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2026/5/10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DAF0152-CC17-33B9-D0A5-947FF9CB48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70"/>
          <a:stretch>
            <a:fillRect/>
          </a:stretch>
        </p:blipFill>
        <p:spPr>
          <a:xfrm flipH="1">
            <a:off x="10231292" y="1924335"/>
            <a:ext cx="1960707" cy="440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96116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537B0E95-A571-4FB9-96A0-1782365FCA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63745" y="1580605"/>
            <a:ext cx="2769323" cy="4596358"/>
          </a:xfrm>
        </p:spPr>
        <p:txBody>
          <a:bodyPr vert="eaVert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E633BAB-045A-40E3-BA0C-E13BC60E831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158931" y="1580605"/>
            <a:ext cx="8998132" cy="4596357"/>
          </a:xfrm>
        </p:spPr>
        <p:txBody>
          <a:bodyPr vert="eaVert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7405D5D-72BC-4ED2-9C3F-895625381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A272CD-2C18-4C6D-9761-C75D2721C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60E746B-4537-4347-9E00-539DAE2E2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08179232-0B4D-493D-910A-37EE8AD28D49}"/>
              </a:ext>
            </a:extLst>
          </p:cNvPr>
          <p:cNvSpPr txBox="1">
            <a:spLocks/>
          </p:cNvSpPr>
          <p:nvPr userDrawn="1"/>
        </p:nvSpPr>
        <p:spPr>
          <a:xfrm>
            <a:off x="158931" y="123462"/>
            <a:ext cx="4818017" cy="11182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baseline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dirty="0">
                <a:solidFill>
                  <a:schemeClr val="bg1"/>
                </a:solidFill>
              </a:rPr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70470048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537B0E95-A571-4FB9-96A0-1782365FCA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63745" y="1580605"/>
            <a:ext cx="2769323" cy="4596358"/>
          </a:xfrm>
        </p:spPr>
        <p:txBody>
          <a:bodyPr vert="eaVert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E633BAB-045A-40E3-BA0C-E13BC60E831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158931" y="1580605"/>
            <a:ext cx="8998132" cy="4596357"/>
          </a:xfrm>
        </p:spPr>
        <p:txBody>
          <a:bodyPr vert="eaVert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7405D5D-72BC-4ED2-9C3F-895625381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A272CD-2C18-4C6D-9761-C75D2721C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60E746B-4537-4347-9E00-539DAE2E2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72E5DDA-3C76-4087-8164-603390C58E3F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C34BB6F6-FADE-4E3E-A4E0-0C71022B5A29}"/>
              </a:ext>
            </a:extLst>
          </p:cNvPr>
          <p:cNvSpPr txBox="1">
            <a:spLocks/>
          </p:cNvSpPr>
          <p:nvPr userDrawn="1"/>
        </p:nvSpPr>
        <p:spPr>
          <a:xfrm>
            <a:off x="772886" y="123462"/>
            <a:ext cx="7367452" cy="11182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baseline="0">
                <a:solidFill>
                  <a:srgbClr val="253F58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dirty="0">
                <a:solidFill>
                  <a:schemeClr val="accent1">
                    <a:lumMod val="50000"/>
                  </a:schemeClr>
                </a:solidFill>
              </a:rPr>
              <a:t>按一下以編輯母片標題樣式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508F1550-3C37-4302-B23E-BF4A995E69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257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931" y="2626841"/>
            <a:ext cx="9790287" cy="3550122"/>
          </a:xfr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2026/5/10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DAF0152-CC17-33B9-D0A5-947FF9CB48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70"/>
          <a:stretch>
            <a:fillRect/>
          </a:stretch>
        </p:blipFill>
        <p:spPr>
          <a:xfrm flipH="1">
            <a:off x="10231292" y="1924335"/>
            <a:ext cx="1960707" cy="4401690"/>
          </a:xfrm>
          <a:prstGeom prst="rect">
            <a:avLst/>
          </a:prstGeom>
        </p:spPr>
      </p:pic>
      <p:sp>
        <p:nvSpPr>
          <p:cNvPr id="7" name="文字版面配置區 2">
            <a:extLst>
              <a:ext uri="{FF2B5EF4-FFF2-40B4-BE49-F238E27FC236}">
                <a16:creationId xmlns:a16="http://schemas.microsoft.com/office/drawing/2014/main" id="{D4732C87-B894-A2C9-E217-8488FF231270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58931" y="1681163"/>
            <a:ext cx="97902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806208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8358" y="1638753"/>
            <a:ext cx="7560860" cy="4538210"/>
          </a:xfr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2026/5/10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DAF0152-CC17-33B9-D0A5-947FF9CB48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70"/>
          <a:stretch>
            <a:fillRect/>
          </a:stretch>
        </p:blipFill>
        <p:spPr>
          <a:xfrm flipH="1">
            <a:off x="10231292" y="1924335"/>
            <a:ext cx="1960707" cy="4401690"/>
          </a:xfrm>
          <a:prstGeom prst="rect">
            <a:avLst/>
          </a:prstGeom>
        </p:spPr>
      </p:pic>
      <p:pic>
        <p:nvPicPr>
          <p:cNvPr id="7" name="圖片 6" descr="This image depicts a computer server rack with multiple server cabinets, each containing rack-mounted hardware components, including network interface cards, and a router.&#10;&#10;AI 產生的內容可能不正確。">
            <a:extLst>
              <a:ext uri="{FF2B5EF4-FFF2-40B4-BE49-F238E27FC236}">
                <a16:creationId xmlns:a16="http://schemas.microsoft.com/office/drawing/2014/main" id="{B7CEBF51-51CA-4B7B-69D4-C8A8B7F6AB7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1"/>
          <a:stretch>
            <a:fillRect/>
          </a:stretch>
        </p:blipFill>
        <p:spPr>
          <a:xfrm>
            <a:off x="0" y="1794351"/>
            <a:ext cx="2129889" cy="453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280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8358" y="2620305"/>
            <a:ext cx="7560860" cy="3556658"/>
          </a:xfr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2026/5/10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DAF0152-CC17-33B9-D0A5-947FF9CB48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70"/>
          <a:stretch>
            <a:fillRect/>
          </a:stretch>
        </p:blipFill>
        <p:spPr>
          <a:xfrm flipH="1">
            <a:off x="10231292" y="1924335"/>
            <a:ext cx="1960707" cy="4401690"/>
          </a:xfrm>
          <a:prstGeom prst="rect">
            <a:avLst/>
          </a:prstGeom>
        </p:spPr>
      </p:pic>
      <p:pic>
        <p:nvPicPr>
          <p:cNvPr id="7" name="圖片 6" descr="This image depicts a computer server rack with multiple server cabinets, each containing rack-mounted hardware components, including network interface cards, and a router.&#10;&#10;AI 產生的內容可能不正確。">
            <a:extLst>
              <a:ext uri="{FF2B5EF4-FFF2-40B4-BE49-F238E27FC236}">
                <a16:creationId xmlns:a16="http://schemas.microsoft.com/office/drawing/2014/main" id="{B7CEBF51-51CA-4B7B-69D4-C8A8B7F6AB7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1"/>
          <a:stretch>
            <a:fillRect/>
          </a:stretch>
        </p:blipFill>
        <p:spPr>
          <a:xfrm>
            <a:off x="0" y="1794351"/>
            <a:ext cx="2129889" cy="4538210"/>
          </a:xfrm>
          <a:prstGeom prst="rect">
            <a:avLst/>
          </a:prstGeom>
        </p:spPr>
      </p:pic>
      <p:sp>
        <p:nvSpPr>
          <p:cNvPr id="9" name="文字版面配置區 2">
            <a:extLst>
              <a:ext uri="{FF2B5EF4-FFF2-40B4-BE49-F238E27FC236}">
                <a16:creationId xmlns:a16="http://schemas.microsoft.com/office/drawing/2014/main" id="{6D947DFB-1C0D-309A-0476-9898FAB6DD3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388358" y="1681163"/>
            <a:ext cx="756086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4164319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5200" y="1638753"/>
            <a:ext cx="9554400" cy="4538210"/>
          </a:xfr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2026/5/10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11" name="圖片 10" descr="This image depicts a computer server rack with multiple server cabinets, each containing rack-mounted hardware components, including network interface cards, and a router.&#10;&#10;AI 產生的內容可能不正確。">
            <a:extLst>
              <a:ext uri="{FF2B5EF4-FFF2-40B4-BE49-F238E27FC236}">
                <a16:creationId xmlns:a16="http://schemas.microsoft.com/office/drawing/2014/main" id="{8997ACC9-9BE6-F2E5-CC25-7419C82BF3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1"/>
          <a:stretch>
            <a:fillRect/>
          </a:stretch>
        </p:blipFill>
        <p:spPr>
          <a:xfrm>
            <a:off x="0" y="1794351"/>
            <a:ext cx="2129889" cy="453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317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8358" y="2620305"/>
            <a:ext cx="9621242" cy="3556658"/>
          </a:xfr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2026/5/10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11" name="圖片 10" descr="This image depicts a computer server rack with multiple server cabinets, each containing rack-mounted hardware components, including network interface cards, and a router.&#10;&#10;AI 產生的內容可能不正確。">
            <a:extLst>
              <a:ext uri="{FF2B5EF4-FFF2-40B4-BE49-F238E27FC236}">
                <a16:creationId xmlns:a16="http://schemas.microsoft.com/office/drawing/2014/main" id="{8997ACC9-9BE6-F2E5-CC25-7419C82BF3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1"/>
          <a:stretch>
            <a:fillRect/>
          </a:stretch>
        </p:blipFill>
        <p:spPr>
          <a:xfrm>
            <a:off x="0" y="1794351"/>
            <a:ext cx="2129889" cy="4538210"/>
          </a:xfrm>
          <a:prstGeom prst="rect">
            <a:avLst/>
          </a:prstGeom>
        </p:spPr>
      </p:pic>
      <p:sp>
        <p:nvSpPr>
          <p:cNvPr id="7" name="文字版面配置區 2">
            <a:extLst>
              <a:ext uri="{FF2B5EF4-FFF2-40B4-BE49-F238E27FC236}">
                <a16:creationId xmlns:a16="http://schemas.microsoft.com/office/drawing/2014/main" id="{3AAF3D54-0A51-FBB9-97B2-CF036A8F9BB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388357" y="1681163"/>
            <a:ext cx="96185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37012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id="{9F43E5C0-14E7-4FCC-8318-964FA8260BB3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779040" y="-5258"/>
            <a:ext cx="877897" cy="1537174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642005BB-34D7-45B5-AB45-3190FB2EC99D}"/>
              </a:ext>
            </a:extLst>
          </p:cNvPr>
          <p:cNvPicPr>
            <a:picLocks noChangeAspect="1"/>
          </p:cNvPicPr>
          <p:nvPr userDrawn="1"/>
        </p:nvPicPr>
        <p:blipFill>
          <a:blip r:embed="rId4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6323693"/>
            <a:ext cx="12192000" cy="605692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1BD78601-0EEA-4544-AE35-E8FE5139EA97}"/>
              </a:ext>
            </a:extLst>
          </p:cNvPr>
          <p:cNvPicPr>
            <a:picLocks noChangeAspect="1"/>
          </p:cNvPicPr>
          <p:nvPr userDrawn="1"/>
        </p:nvPicPr>
        <p:blipFill>
          <a:blip r:embed="rId4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-1"/>
            <a:ext cx="6588963" cy="1515291"/>
          </a:xfrm>
          <a:prstGeom prst="rect">
            <a:avLst/>
          </a:prstGeom>
        </p:spPr>
      </p:pic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C767887F-161E-4C51-8D92-2F25A37F5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F23328D-D8B8-4489-92A1-D5BCCC496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931" y="1638753"/>
            <a:ext cx="11848014" cy="4538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03FD8FB-9CB7-4CA8-AA90-1A66335F25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58931" y="644779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099FF25-8F7C-4FD6-9678-97926A3369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25538" y="644779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endParaRPr lang="zh-TW" altLang="en-US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ECCF96A-C3FF-4829-B788-74A3AA6540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3745" y="644779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0669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91" r:id="rId3"/>
    <p:sldLayoutId id="2147483684" r:id="rId4"/>
    <p:sldLayoutId id="2147483692" r:id="rId5"/>
    <p:sldLayoutId id="2147483685" r:id="rId6"/>
    <p:sldLayoutId id="2147483695" r:id="rId7"/>
    <p:sldLayoutId id="2147483683" r:id="rId8"/>
    <p:sldLayoutId id="2147483693" r:id="rId9"/>
    <p:sldLayoutId id="2147483660" r:id="rId10"/>
    <p:sldLayoutId id="2147483694" r:id="rId11"/>
    <p:sldLayoutId id="2147483670" r:id="rId12"/>
    <p:sldLayoutId id="2147483651" r:id="rId13"/>
    <p:sldLayoutId id="2147483669" r:id="rId14"/>
    <p:sldLayoutId id="2147483671" r:id="rId15"/>
    <p:sldLayoutId id="2147483652" r:id="rId16"/>
    <p:sldLayoutId id="2147483661" r:id="rId17"/>
    <p:sldLayoutId id="2147483689" r:id="rId18"/>
    <p:sldLayoutId id="2147483681" r:id="rId19"/>
    <p:sldLayoutId id="2147483690" r:id="rId20"/>
    <p:sldLayoutId id="2147483682" r:id="rId21"/>
    <p:sldLayoutId id="2147483653" r:id="rId22"/>
    <p:sldLayoutId id="2147483662" r:id="rId23"/>
    <p:sldLayoutId id="2147483654" r:id="rId24"/>
    <p:sldLayoutId id="2147483686" r:id="rId25"/>
    <p:sldLayoutId id="2147483687" r:id="rId26"/>
    <p:sldLayoutId id="2147483688" r:id="rId27"/>
    <p:sldLayoutId id="2147483663" r:id="rId28"/>
    <p:sldLayoutId id="2147483655" r:id="rId29"/>
    <p:sldLayoutId id="2147483664" r:id="rId30"/>
    <p:sldLayoutId id="2147483672" r:id="rId31"/>
    <p:sldLayoutId id="2147483673" r:id="rId32"/>
    <p:sldLayoutId id="2147483674" r:id="rId33"/>
    <p:sldLayoutId id="2147483656" r:id="rId34"/>
    <p:sldLayoutId id="2147483665" r:id="rId35"/>
    <p:sldLayoutId id="2147483657" r:id="rId36"/>
    <p:sldLayoutId id="2147483666" r:id="rId37"/>
    <p:sldLayoutId id="2147483658" r:id="rId38"/>
    <p:sldLayoutId id="2147483667" r:id="rId39"/>
    <p:sldLayoutId id="2147483659" r:id="rId40"/>
    <p:sldLayoutId id="2147483668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 baseline="0">
          <a:solidFill>
            <a:schemeClr val="bg1"/>
          </a:solidFill>
          <a:latin typeface="Arial" panose="020B0604020202020204" pitchFamily="34" charset="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C446FDF4-7905-48BE-6428-5C236014C6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Decision</a:t>
            </a:r>
            <a:r>
              <a:rPr lang="zh-TW" altLang="en-US" dirty="0"/>
              <a:t> </a:t>
            </a:r>
            <a:r>
              <a:rPr lang="en-US" altLang="zh-TW" dirty="0"/>
              <a:t>AI</a:t>
            </a:r>
            <a:endParaRPr lang="zh-TW" altLang="en-US" dirty="0"/>
          </a:p>
        </p:txBody>
      </p:sp>
      <p:sp>
        <p:nvSpPr>
          <p:cNvPr id="4" name="副標題 3">
            <a:extLst>
              <a:ext uri="{FF2B5EF4-FFF2-40B4-BE49-F238E27FC236}">
                <a16:creationId xmlns:a16="http://schemas.microsoft.com/office/drawing/2014/main" id="{2C035514-7B3F-7351-A709-42E31A1607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協助企業快速打造可商用的 </a:t>
            </a:r>
            <a:r>
              <a:rPr lang="en-US" altLang="zh-TW" dirty="0"/>
              <a:t>AI </a:t>
            </a:r>
            <a:r>
              <a:rPr lang="zh-TW" altLang="en-US" dirty="0"/>
              <a:t>服務</a:t>
            </a:r>
          </a:p>
        </p:txBody>
      </p:sp>
    </p:spTree>
    <p:extLst>
      <p:ext uri="{BB962C8B-B14F-4D97-AF65-F5344CB8AC3E}">
        <p14:creationId xmlns:p14="http://schemas.microsoft.com/office/powerpoint/2010/main" val="2845793850"/>
      </p:ext>
    </p:extLst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0EB9435-B631-9C69-0EDF-7973F3BFD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企業合作案例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AC1E8F8-799F-5CDA-5D7D-1B662AD72AD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just"/>
            <a:r>
              <a:rPr lang="zh-TW" altLang="en-US" dirty="0"/>
              <a:t>與貝里斯商環能綠力台灣分公司合作開發智聯方塊 </a:t>
            </a:r>
            <a:r>
              <a:rPr lang="en-US" altLang="zh-TW" dirty="0"/>
              <a:t>E-BLOCK </a:t>
            </a:r>
            <a:r>
              <a:rPr lang="zh-TW" altLang="en-US" dirty="0"/>
              <a:t>平台，提供大學及高中職學生以</a:t>
            </a:r>
            <a:r>
              <a:rPr lang="en-US" altLang="zh-TW" dirty="0"/>
              <a:t>AI</a:t>
            </a:r>
            <a:r>
              <a:rPr lang="zh-TW" altLang="en-US" dirty="0"/>
              <a:t>建立工廠機台流程控制系統，讓學生即使沒有程式設計基礎，也能編寫機台操控程序。</a:t>
            </a:r>
          </a:p>
        </p:txBody>
      </p:sp>
      <p:pic>
        <p:nvPicPr>
          <p:cNvPr id="12" name="圖片 11" descr="The image depicts a mechanical elevator lifting module, possibly showcasing its internal components and control systems.&#10;&#10;AI 產生的內容可能不正確。">
            <a:extLst>
              <a:ext uri="{FF2B5EF4-FFF2-40B4-BE49-F238E27FC236}">
                <a16:creationId xmlns:a16="http://schemas.microsoft.com/office/drawing/2014/main" id="{A399DA66-A77D-7E2B-D95E-538911E5BB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56" y="1825625"/>
            <a:ext cx="4382609" cy="25200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0" name="內容版面配置區 9" descr="The image shows a user operating a laptop, displaying a simple flowchart interface on the screen.&#10;&#10;AI 產生的內容可能不正確。">
            <a:extLst>
              <a:ext uri="{FF2B5EF4-FFF2-40B4-BE49-F238E27FC236}">
                <a16:creationId xmlns:a16="http://schemas.microsoft.com/office/drawing/2014/main" id="{024E1CC1-BC6A-F8B5-0AFB-A62919BC116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192" y="3656963"/>
            <a:ext cx="4382610" cy="25200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3567815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32CB2EE4-DBB7-A509-C50C-8D1A63A3F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當前核心發展</a:t>
            </a:r>
            <a:r>
              <a:rPr lang="en-US" altLang="zh-TW" dirty="0"/>
              <a:t>Agentic AI</a:t>
            </a:r>
            <a:endParaRPr lang="zh-TW" altLang="en-US" dirty="0"/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0746009C-2629-F479-59B3-67071B67E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err="1"/>
              <a:t>OpenStem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32008982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574116F-F6A1-6DB4-7D25-9941B4624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當前核心發展</a:t>
            </a:r>
            <a:r>
              <a:rPr lang="en-US" altLang="zh-TW" dirty="0"/>
              <a:t>Agentic AI</a:t>
            </a:r>
            <a:br>
              <a:rPr lang="en-US" altLang="zh-TW" dirty="0"/>
            </a:br>
            <a:r>
              <a:rPr lang="en-US" altLang="zh-TW" dirty="0" err="1"/>
              <a:t>OpenStem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FDF7115-3412-EF28-4733-2CB8CB7E8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en-US" dirty="0"/>
              <a:t>AI </a:t>
            </a:r>
            <a:r>
              <a:rPr lang="zh-TW" altLang="en-US" dirty="0"/>
              <a:t>已經很普遍，但過去多數仍停留在輔助型應用</a:t>
            </a:r>
          </a:p>
          <a:p>
            <a:r>
              <a:rPr lang="zh-TW" altLang="en-US" dirty="0"/>
              <a:t>最常見的使用方式仍是問答、摘要、內容生成與知識查找</a:t>
            </a:r>
          </a:p>
          <a:p>
            <a:r>
              <a:rPr lang="en-US" altLang="zh-TW" dirty="0"/>
              <a:t>2025</a:t>
            </a:r>
            <a:r>
              <a:rPr lang="zh-TW" altLang="en-US" dirty="0"/>
              <a:t>年年底</a:t>
            </a:r>
            <a:r>
              <a:rPr lang="en-US" altLang="zh-TW" dirty="0" err="1"/>
              <a:t>OpenClaw</a:t>
            </a:r>
            <a:r>
              <a:rPr lang="zh-TW" altLang="en-US" dirty="0"/>
              <a:t>問世</a:t>
            </a:r>
            <a:endParaRPr lang="en-US" altLang="zh-TW" dirty="0"/>
          </a:p>
          <a:p>
            <a:r>
              <a:rPr lang="zh-TW" altLang="en-US" dirty="0"/>
              <a:t>成為首款全方位能協助人們作業的</a:t>
            </a:r>
            <a:r>
              <a:rPr lang="en-US" altLang="zh-TW" dirty="0"/>
              <a:t>Agentic AI</a:t>
            </a:r>
          </a:p>
        </p:txBody>
      </p:sp>
    </p:spTree>
    <p:extLst>
      <p:ext uri="{BB962C8B-B14F-4D97-AF65-F5344CB8AC3E}">
        <p14:creationId xmlns:p14="http://schemas.microsoft.com/office/powerpoint/2010/main" val="3642491797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DF2344BE-E3DA-7AF1-FCE0-4CFAF200B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當前核心發展</a:t>
            </a:r>
            <a:r>
              <a:rPr lang="en-US" altLang="zh-TW" dirty="0"/>
              <a:t>Agentic AI</a:t>
            </a:r>
            <a:br>
              <a:rPr lang="en-US" altLang="zh-TW" dirty="0"/>
            </a:br>
            <a:r>
              <a:rPr lang="en-US" altLang="zh-TW" dirty="0" err="1"/>
              <a:t>OpenStem</a:t>
            </a:r>
            <a:endParaRPr lang="zh-TW" altLang="en-US" dirty="0"/>
          </a:p>
        </p:txBody>
      </p:sp>
      <p:graphicFrame>
        <p:nvGraphicFramePr>
          <p:cNvPr id="8" name="內容版面配置區 6">
            <a:extLst>
              <a:ext uri="{FF2B5EF4-FFF2-40B4-BE49-F238E27FC236}">
                <a16:creationId xmlns:a16="http://schemas.microsoft.com/office/drawing/2014/main" id="{7DFA5470-201E-CBDF-3961-E440D86A88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0189072"/>
              </p:ext>
            </p:extLst>
          </p:nvPr>
        </p:nvGraphicFramePr>
        <p:xfrm>
          <a:off x="2387600" y="2620963"/>
          <a:ext cx="9621838" cy="355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6E891495-5DDF-0434-4B41-A86BDF47CF6E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zh-TW" altLang="en-US" dirty="0"/>
              <a:t>但在盛行一段時間後</a:t>
            </a:r>
            <a:r>
              <a:rPr lang="en-US" altLang="zh-TW" dirty="0" err="1"/>
              <a:t>OpenClaw</a:t>
            </a:r>
            <a:r>
              <a:rPr lang="zh-TW" altLang="en-US" dirty="0"/>
              <a:t>的問題也逐漸浮現：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99046877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7CE3E66-BDC9-B7F2-0EAC-86E3CC61E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當前核心發展</a:t>
            </a:r>
            <a:r>
              <a:rPr lang="en-US" altLang="zh-TW" dirty="0"/>
              <a:t>Agentic AI</a:t>
            </a:r>
            <a:br>
              <a:rPr lang="en-US" altLang="zh-TW" dirty="0"/>
            </a:br>
            <a:r>
              <a:rPr lang="en-US" altLang="zh-TW" dirty="0" err="1"/>
              <a:t>OpenStem</a:t>
            </a:r>
            <a:endParaRPr lang="zh-TW" altLang="en-US" dirty="0"/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031118B-6778-8BCD-9B23-1845F351E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/>
              <a:t>OpenStem</a:t>
            </a:r>
            <a:r>
              <a:rPr lang="zh-TW" altLang="en-US" dirty="0"/>
              <a:t>是我們公司當前發展的產品</a:t>
            </a:r>
            <a:endParaRPr lang="en-US" altLang="zh-TW" dirty="0"/>
          </a:p>
          <a:p>
            <a:r>
              <a:rPr lang="zh-TW" altLang="en-US" dirty="0"/>
              <a:t>它的核心功能是用</a:t>
            </a:r>
            <a:r>
              <a:rPr lang="en-US" altLang="zh-TW" dirty="0"/>
              <a:t>AI</a:t>
            </a:r>
            <a:r>
              <a:rPr lang="zh-TW" altLang="en-US" dirty="0"/>
              <a:t>生成運作於手機的</a:t>
            </a:r>
            <a:r>
              <a:rPr lang="en-US" altLang="zh-TW" dirty="0"/>
              <a:t>Agentic</a:t>
            </a:r>
            <a:r>
              <a:rPr lang="zh-TW" altLang="en-US" dirty="0"/>
              <a:t> </a:t>
            </a:r>
            <a:r>
              <a:rPr lang="en-US" altLang="zh-TW" dirty="0"/>
              <a:t>AI</a:t>
            </a:r>
          </a:p>
          <a:p>
            <a:r>
              <a:rPr lang="zh-TW" altLang="en-US" dirty="0"/>
              <a:t>依據使用者的需求建置受控</a:t>
            </a:r>
            <a:r>
              <a:rPr lang="en-US" altLang="zh-TW" dirty="0"/>
              <a:t>Agentic</a:t>
            </a:r>
            <a:r>
              <a:rPr lang="zh-TW" altLang="en-US" dirty="0"/>
              <a:t> </a:t>
            </a:r>
            <a:r>
              <a:rPr lang="en-US" altLang="zh-TW" dirty="0"/>
              <a:t>AI</a:t>
            </a:r>
            <a:r>
              <a:rPr lang="zh-TW" altLang="en-US" dirty="0"/>
              <a:t>給使用者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83826509"/>
      </p:ext>
    </p:extLst>
  </p:cSld>
  <p:clrMapOvr>
    <a:masterClrMapping/>
  </p:clrMapOvr>
  <p:transition spd="slow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3C172803-A07D-430C-0A3E-DF5AC532F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當前核心發展</a:t>
            </a:r>
            <a:r>
              <a:rPr lang="en-US" altLang="zh-TW" dirty="0"/>
              <a:t>Agentic AI</a:t>
            </a:r>
            <a:br>
              <a:rPr lang="en-US" altLang="zh-TW" dirty="0"/>
            </a:br>
            <a:r>
              <a:rPr lang="en-US" altLang="zh-TW" dirty="0" err="1"/>
              <a:t>OpenStem</a:t>
            </a:r>
            <a:endParaRPr lang="zh-TW" altLang="en-US" dirty="0"/>
          </a:p>
        </p:txBody>
      </p:sp>
      <p:graphicFrame>
        <p:nvGraphicFramePr>
          <p:cNvPr id="8" name="內容版面配置區 7">
            <a:extLst>
              <a:ext uri="{FF2B5EF4-FFF2-40B4-BE49-F238E27FC236}">
                <a16:creationId xmlns:a16="http://schemas.microsoft.com/office/drawing/2014/main" id="{D9DC58E1-83D5-E294-3A15-C16EB40653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7679136"/>
              </p:ext>
            </p:extLst>
          </p:nvPr>
        </p:nvGraphicFramePr>
        <p:xfrm>
          <a:off x="2387600" y="2620963"/>
          <a:ext cx="9621838" cy="355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0365E14C-5A28-9F4E-C153-E0D821092EE1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zh-TW" altLang="en-US" dirty="0"/>
              <a:t>因為他所建置的</a:t>
            </a:r>
            <a:r>
              <a:rPr lang="en-US" altLang="zh-TW" dirty="0"/>
              <a:t>Agentic</a:t>
            </a:r>
            <a:r>
              <a:rPr lang="zh-TW" altLang="en-US" dirty="0"/>
              <a:t> </a:t>
            </a:r>
            <a:r>
              <a:rPr lang="en-US" altLang="zh-TW" dirty="0"/>
              <a:t>AI</a:t>
            </a:r>
            <a:r>
              <a:rPr lang="zh-TW" altLang="en-US" dirty="0"/>
              <a:t>皆有明確功能與目的，所以：</a:t>
            </a:r>
          </a:p>
        </p:txBody>
      </p:sp>
    </p:spTree>
    <p:extLst>
      <p:ext uri="{BB962C8B-B14F-4D97-AF65-F5344CB8AC3E}">
        <p14:creationId xmlns:p14="http://schemas.microsoft.com/office/powerpoint/2010/main" val="4099307923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1D011-BD0D-BD48-2F85-66A7951584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761D5B3-407C-5D1A-1119-23312E070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當前核心發展</a:t>
            </a:r>
            <a:r>
              <a:rPr lang="en-US" altLang="zh-TW" dirty="0"/>
              <a:t>Agentic AI</a:t>
            </a:r>
            <a:br>
              <a:rPr lang="en-US" altLang="zh-TW" dirty="0"/>
            </a:br>
            <a:r>
              <a:rPr lang="en-US" altLang="zh-TW" dirty="0" err="1"/>
              <a:t>OpenStem</a:t>
            </a:r>
            <a:endParaRPr lang="zh-TW" altLang="en-US" dirty="0"/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463E16FC-C032-6C50-1738-278C95FD9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由 </a:t>
            </a:r>
            <a:r>
              <a:rPr lang="en-US" altLang="en-US" dirty="0"/>
              <a:t>AI </a:t>
            </a:r>
            <a:r>
              <a:rPr lang="zh-TW" altLang="en-US" dirty="0"/>
              <a:t>生成的</a:t>
            </a:r>
            <a:r>
              <a:rPr lang="en-US" altLang="zh-TW" dirty="0"/>
              <a:t>Agentic</a:t>
            </a:r>
            <a:r>
              <a:rPr lang="zh-TW" altLang="en-US" dirty="0"/>
              <a:t> </a:t>
            </a:r>
            <a:r>
              <a:rPr lang="en-US" altLang="zh-TW" dirty="0"/>
              <a:t>AI</a:t>
            </a:r>
            <a:r>
              <a:rPr lang="zh-TW" altLang="en-US" dirty="0"/>
              <a:t>能依照目標持續運作</a:t>
            </a:r>
          </a:p>
          <a:p>
            <a:pPr lvl="1"/>
            <a:r>
              <a:rPr lang="zh-TW" altLang="en-US" dirty="0"/>
              <a:t>使用者不再描述「我要一個功能」
而是描述「我要完成什麼目標」
</a:t>
            </a:r>
            <a:r>
              <a:rPr lang="en-US" altLang="en-US" dirty="0"/>
              <a:t>AI </a:t>
            </a:r>
            <a:r>
              <a:rPr lang="zh-TW" altLang="en-US" dirty="0"/>
              <a:t>生成的不是單一回覆，而是一套可執行的代理邏輯
這個代理能結合情境、資料與規則，持續協助完成任務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80511199"/>
      </p:ext>
    </p:extLst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DD53C975-CA4D-4755-601B-621F60514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當前核心發展</a:t>
            </a:r>
            <a:r>
              <a:rPr lang="en-US" altLang="zh-TW" dirty="0"/>
              <a:t>Agentic AI</a:t>
            </a:r>
            <a:br>
              <a:rPr lang="en-US" altLang="zh-TW" dirty="0"/>
            </a:br>
            <a:r>
              <a:rPr lang="en-US" altLang="zh-TW" dirty="0" err="1"/>
              <a:t>OpenStem</a:t>
            </a:r>
            <a:endParaRPr lang="zh-TW" altLang="en-US" dirty="0"/>
          </a:p>
        </p:txBody>
      </p:sp>
      <p:graphicFrame>
        <p:nvGraphicFramePr>
          <p:cNvPr id="7" name="內容版面配置區 6">
            <a:extLst>
              <a:ext uri="{FF2B5EF4-FFF2-40B4-BE49-F238E27FC236}">
                <a16:creationId xmlns:a16="http://schemas.microsoft.com/office/drawing/2014/main" id="{9EEE42B5-9943-EFB9-960E-18973EF034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8714978"/>
              </p:ext>
            </p:extLst>
          </p:nvPr>
        </p:nvGraphicFramePr>
        <p:xfrm>
          <a:off x="2387600" y="2620963"/>
          <a:ext cx="9621838" cy="355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8E7FC682-588A-D461-E632-39753F95490F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zh-TW" altLang="en-US" dirty="0"/>
              <a:t>應用範例：</a:t>
            </a:r>
          </a:p>
        </p:txBody>
      </p:sp>
    </p:spTree>
    <p:extLst>
      <p:ext uri="{BB962C8B-B14F-4D97-AF65-F5344CB8AC3E}">
        <p14:creationId xmlns:p14="http://schemas.microsoft.com/office/powerpoint/2010/main" val="299191676"/>
      </p:ext>
    </p:extLst>
  </p:cSld>
  <p:clrMapOvr>
    <a:masterClrMapping/>
  </p:clrMapOvr>
  <p:transition spd="slow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EBAF8-44CD-9D86-0E25-A53D7482A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34CFB146-E480-12A8-1AEE-E1FF499A2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當前核心發展</a:t>
            </a:r>
            <a:r>
              <a:rPr lang="en-US" altLang="zh-TW" dirty="0"/>
              <a:t>Agentic AI</a:t>
            </a:r>
            <a:br>
              <a:rPr lang="en-US" altLang="zh-TW" dirty="0"/>
            </a:br>
            <a:r>
              <a:rPr lang="en-US" altLang="zh-TW" dirty="0" err="1"/>
              <a:t>OpenStem</a:t>
            </a:r>
            <a:endParaRPr lang="zh-TW" altLang="en-US" dirty="0"/>
          </a:p>
        </p:txBody>
      </p:sp>
      <p:graphicFrame>
        <p:nvGraphicFramePr>
          <p:cNvPr id="7" name="內容版面配置區 6">
            <a:extLst>
              <a:ext uri="{FF2B5EF4-FFF2-40B4-BE49-F238E27FC236}">
                <a16:creationId xmlns:a16="http://schemas.microsoft.com/office/drawing/2014/main" id="{079847E3-00FD-B394-A4CD-3A4561BB28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1298283"/>
              </p:ext>
            </p:extLst>
          </p:nvPr>
        </p:nvGraphicFramePr>
        <p:xfrm>
          <a:off x="158750" y="2627313"/>
          <a:ext cx="9790113" cy="3549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9788220C-711B-E955-0739-1F97C9DC6865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zh-TW" altLang="en-US" dirty="0"/>
              <a:t>主要優勢：</a:t>
            </a:r>
          </a:p>
        </p:txBody>
      </p:sp>
    </p:spTree>
    <p:extLst>
      <p:ext uri="{BB962C8B-B14F-4D97-AF65-F5344CB8AC3E}">
        <p14:creationId xmlns:p14="http://schemas.microsoft.com/office/powerpoint/2010/main" val="3036248255"/>
      </p:ext>
    </p:extLst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399D0-9FAA-7349-8FC2-CA845FD52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698E613-9F34-DDB1-8E39-F757A2748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當前核心發展</a:t>
            </a:r>
            <a:r>
              <a:rPr lang="en-US" altLang="zh-TW" dirty="0"/>
              <a:t>Agentic AI</a:t>
            </a:r>
            <a:br>
              <a:rPr lang="en-US" altLang="zh-TW" dirty="0"/>
            </a:br>
            <a:r>
              <a:rPr lang="en-US" altLang="zh-TW" dirty="0" err="1"/>
              <a:t>OpenStem</a:t>
            </a:r>
            <a:endParaRPr lang="zh-TW" altLang="en-US" dirty="0"/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01D69911-2A88-81CF-8DDC-A5EEAFE49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AI </a:t>
            </a:r>
            <a:r>
              <a:rPr lang="zh-TW" altLang="en-US" dirty="0"/>
              <a:t>的下一階段，將從 </a:t>
            </a:r>
            <a:r>
              <a:rPr lang="en-US" altLang="zh-TW" dirty="0"/>
              <a:t>Assistant </a:t>
            </a:r>
            <a:r>
              <a:rPr lang="zh-TW" altLang="en-US" dirty="0"/>
              <a:t>走向 </a:t>
            </a:r>
            <a:r>
              <a:rPr lang="en-US" altLang="zh-TW" dirty="0"/>
              <a:t>Agent</a:t>
            </a:r>
          </a:p>
          <a:p>
            <a:pPr lvl="1"/>
            <a:r>
              <a:rPr lang="zh-TW" altLang="en-US" dirty="0"/>
              <a:t>第一階段：</a:t>
            </a:r>
            <a:r>
              <a:rPr lang="en-US" altLang="zh-TW" dirty="0"/>
              <a:t>AI </a:t>
            </a:r>
            <a:r>
              <a:rPr lang="zh-TW" altLang="en-US" dirty="0"/>
              <a:t>幫人把既有工作做得更快 </a:t>
            </a:r>
          </a:p>
          <a:p>
            <a:pPr lvl="1"/>
            <a:r>
              <a:rPr lang="zh-TW" altLang="en-US" dirty="0"/>
              <a:t>第二階段：</a:t>
            </a:r>
            <a:r>
              <a:rPr lang="en-US" altLang="zh-TW" dirty="0"/>
              <a:t>AI Agent </a:t>
            </a:r>
            <a:r>
              <a:rPr lang="zh-TW" altLang="en-US" dirty="0"/>
              <a:t>開始承接特定任務 </a:t>
            </a:r>
          </a:p>
          <a:p>
            <a:pPr lvl="1"/>
            <a:r>
              <a:rPr lang="zh-TW" altLang="en-US" dirty="0"/>
              <a:t>第三階段：人負責設定方向，</a:t>
            </a:r>
            <a:r>
              <a:rPr lang="en-US" altLang="zh-TW" dirty="0"/>
              <a:t>Agent </a:t>
            </a:r>
            <a:r>
              <a:rPr lang="zh-TW" altLang="en-US" dirty="0"/>
              <a:t>負責執行流程 </a:t>
            </a:r>
          </a:p>
          <a:p>
            <a:endParaRPr lang="en-US" altLang="zh-TW" dirty="0"/>
          </a:p>
          <a:p>
            <a:r>
              <a:rPr lang="zh-TW" altLang="en-US" dirty="0"/>
              <a:t>未來競爭重點，不只是哪個模型更會回答問題，而是誰更能生成可靠、可控、可協作的代理系統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02746977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CBEB3-6539-098A-E45E-1A04F5CC3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4B502EEE-AA37-37FD-DE99-4AC89598D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公司簡介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68DDFEC0-88F9-C323-D776-3F1C92F411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8474936"/>
      </p:ext>
    </p:extLst>
  </p:cSld>
  <p:clrMapOvr>
    <a:masterClrMapping/>
  </p:clrMapOvr>
  <p:transition spd="slow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>
            <a:extLst>
              <a:ext uri="{FF2B5EF4-FFF2-40B4-BE49-F238E27FC236}">
                <a16:creationId xmlns:a16="http://schemas.microsoft.com/office/drawing/2014/main" id="{BA9202E0-347B-728D-C3C0-E69DDAD82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Thanks you</a:t>
            </a:r>
            <a:endParaRPr lang="zh-TW" altLang="en-US" dirty="0"/>
          </a:p>
        </p:txBody>
      </p:sp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B76B28D9-F7EA-4332-116D-3913B8BEB6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293478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>
            <a:extLst>
              <a:ext uri="{FF2B5EF4-FFF2-40B4-BE49-F238E27FC236}">
                <a16:creationId xmlns:a16="http://schemas.microsoft.com/office/drawing/2014/main" id="{EEC9BA4D-2839-4B32-93AA-CC74E93EF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公司簡介</a:t>
            </a:r>
          </a:p>
        </p:txBody>
      </p:sp>
      <p:sp>
        <p:nvSpPr>
          <p:cNvPr id="11" name="內容版面配置區 10">
            <a:extLst>
              <a:ext uri="{FF2B5EF4-FFF2-40B4-BE49-F238E27FC236}">
                <a16:creationId xmlns:a16="http://schemas.microsoft.com/office/drawing/2014/main" id="{C8204050-4542-3E2B-DE0B-CD71836E69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altLang="zh-TW" dirty="0"/>
              <a:t>Decision AI</a:t>
            </a:r>
            <a:r>
              <a:rPr lang="zh-TW" altLang="en-US" dirty="0"/>
              <a:t>成立於</a:t>
            </a:r>
            <a:r>
              <a:rPr lang="en-US" altLang="zh-TW" dirty="0"/>
              <a:t>2024</a:t>
            </a:r>
            <a:r>
              <a:rPr lang="zh-TW" altLang="en-US" dirty="0"/>
              <a:t>年，最初為巧禾數位設計公司</a:t>
            </a:r>
            <a:r>
              <a:rPr lang="en-US" altLang="zh-TW" dirty="0"/>
              <a:t>(</a:t>
            </a:r>
            <a:r>
              <a:rPr lang="en-US" altLang="zh-TW" dirty="0" err="1"/>
              <a:t>Kahap</a:t>
            </a:r>
            <a:r>
              <a:rPr lang="en-US" altLang="zh-TW" dirty="0"/>
              <a:t> Inc.)</a:t>
            </a:r>
            <a:r>
              <a:rPr lang="zh-TW" altLang="en-US" dirty="0"/>
              <a:t>的</a:t>
            </a:r>
            <a:r>
              <a:rPr lang="en-US" altLang="zh-TW" dirty="0"/>
              <a:t>AI</a:t>
            </a:r>
            <a:r>
              <a:rPr lang="zh-TW" altLang="en-US" dirty="0"/>
              <a:t>服務品牌，於</a:t>
            </a:r>
            <a:r>
              <a:rPr lang="en-US" altLang="zh-TW" dirty="0"/>
              <a:t>2026</a:t>
            </a:r>
            <a:r>
              <a:rPr lang="zh-TW" altLang="en-US" dirty="0"/>
              <a:t>年整合相關業務與合作廠商資源成為獨立公司。</a:t>
            </a:r>
            <a:endParaRPr lang="en-US" altLang="zh-TW" dirty="0"/>
          </a:p>
          <a:p>
            <a:pPr algn="just"/>
            <a:r>
              <a:rPr lang="zh-TW" altLang="en-US" dirty="0"/>
              <a:t>營業項目：</a:t>
            </a:r>
            <a:endParaRPr lang="en-US" altLang="zh-TW" dirty="0"/>
          </a:p>
          <a:p>
            <a:pPr lvl="1" algn="just"/>
            <a:r>
              <a:rPr lang="it-IT" altLang="zh-TW" dirty="0"/>
              <a:t>Personalized Edge AI Model Fine-Tuning</a:t>
            </a:r>
          </a:p>
          <a:p>
            <a:pPr lvl="1" algn="just"/>
            <a:r>
              <a:rPr lang="en-US" altLang="zh-TW" dirty="0"/>
              <a:t>Intent-Driven Agent Development</a:t>
            </a:r>
          </a:p>
          <a:p>
            <a:pPr lvl="1" algn="just"/>
            <a:r>
              <a:rPr lang="en-US" altLang="zh-TW" dirty="0"/>
              <a:t>Complex Scenario Simulation System</a:t>
            </a:r>
          </a:p>
          <a:p>
            <a:pPr lvl="1" algn="just"/>
            <a:r>
              <a:rPr lang="en-US" altLang="zh-TW" dirty="0"/>
              <a:t>Multimodal Visual Generation</a:t>
            </a:r>
          </a:p>
          <a:p>
            <a:pPr lvl="1" algn="just"/>
            <a:r>
              <a:rPr lang="en-US" altLang="zh-TW" dirty="0"/>
              <a:t>Domain-Specific RAG Integration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08410955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0">
            <a:extLst>
              <a:ext uri="{FF2B5EF4-FFF2-40B4-BE49-F238E27FC236}">
                <a16:creationId xmlns:a16="http://schemas.microsoft.com/office/drawing/2014/main" id="{5B9B67ED-8950-26E2-3E54-10D1F0EE9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營業項目</a:t>
            </a:r>
          </a:p>
        </p:txBody>
      </p:sp>
      <p:graphicFrame>
        <p:nvGraphicFramePr>
          <p:cNvPr id="5" name="內容版面配置區 4">
            <a:extLst>
              <a:ext uri="{FF2B5EF4-FFF2-40B4-BE49-F238E27FC236}">
                <a16:creationId xmlns:a16="http://schemas.microsoft.com/office/drawing/2014/main" id="{E2FC4CB4-63E6-8AB1-DBE9-EC671E7391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3969658"/>
              </p:ext>
            </p:extLst>
          </p:nvPr>
        </p:nvGraphicFramePr>
        <p:xfrm>
          <a:off x="2455863" y="1638300"/>
          <a:ext cx="9553575" cy="4538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3003837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>
            <a:extLst>
              <a:ext uri="{FF2B5EF4-FFF2-40B4-BE49-F238E27FC236}">
                <a16:creationId xmlns:a16="http://schemas.microsoft.com/office/drawing/2014/main" id="{95BFC114-9C92-F106-EA7B-49A5B00C6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營業項目</a:t>
            </a:r>
          </a:p>
        </p:txBody>
      </p:sp>
      <p:graphicFrame>
        <p:nvGraphicFramePr>
          <p:cNvPr id="9" name="內容版面配置區 7">
            <a:extLst>
              <a:ext uri="{FF2B5EF4-FFF2-40B4-BE49-F238E27FC236}">
                <a16:creationId xmlns:a16="http://schemas.microsoft.com/office/drawing/2014/main" id="{494DA4DD-0A0E-D931-5171-94A305879D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5376137"/>
              </p:ext>
            </p:extLst>
          </p:nvPr>
        </p:nvGraphicFramePr>
        <p:xfrm>
          <a:off x="158750" y="1638300"/>
          <a:ext cx="9790113" cy="4538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2337207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7C7E96-FBF3-6243-9ED0-D83890067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公司組成</a:t>
            </a:r>
          </a:p>
        </p:txBody>
      </p:sp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60B07A7F-2F4D-C85A-6A27-D67B7D9B77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9501782"/>
              </p:ext>
            </p:extLst>
          </p:nvPr>
        </p:nvGraphicFramePr>
        <p:xfrm>
          <a:off x="158750" y="1638300"/>
          <a:ext cx="9790113" cy="4538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44643343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5A48FDAB-73D7-7D6D-153D-3CA3397CD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企業合作案例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C4E39E4-061F-DAF6-AEEF-35039228F7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8819717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C6E15DC5-AB67-9335-9E65-EA28A6F96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企業合作案例</a:t>
            </a:r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836D0B67-41BD-1E02-2162-2337C51DBD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76533" y="1825625"/>
            <a:ext cx="5030411" cy="4351338"/>
          </a:xfrm>
        </p:spPr>
        <p:txBody>
          <a:bodyPr/>
          <a:lstStyle/>
          <a:p>
            <a:pPr algn="just"/>
            <a:r>
              <a:rPr lang="zh-TW" altLang="en-US" dirty="0"/>
              <a:t>協助博客來實體書店建置</a:t>
            </a:r>
            <a:r>
              <a:rPr lang="en-US" altLang="zh-TW" dirty="0"/>
              <a:t>AI</a:t>
            </a:r>
            <a:r>
              <a:rPr lang="zh-TW" altLang="en-US" dirty="0"/>
              <a:t>店長系統。該系統結合了語音辨識、語音生成以及</a:t>
            </a:r>
            <a:r>
              <a:rPr lang="en-US" altLang="zh-TW" dirty="0"/>
              <a:t>LLM</a:t>
            </a:r>
            <a:r>
              <a:rPr lang="zh-TW" altLang="en-US" dirty="0"/>
              <a:t>，提供使用者以自然語言進行語音對話，搭配</a:t>
            </a:r>
            <a:r>
              <a:rPr lang="en-US" altLang="zh-TW" dirty="0"/>
              <a:t>RAG</a:t>
            </a:r>
            <a:r>
              <a:rPr lang="zh-TW" altLang="en-US" dirty="0"/>
              <a:t>技術，提供可協助書店顧客找尋書籍以及導覽店內設施的服務。</a:t>
            </a:r>
            <a:endParaRPr lang="en-US" altLang="zh-TW" dirty="0"/>
          </a:p>
          <a:p>
            <a:pPr algn="just"/>
            <a:endParaRPr lang="zh-TW" altLang="en-US" dirty="0"/>
          </a:p>
        </p:txBody>
      </p:sp>
      <p:pic>
        <p:nvPicPr>
          <p:cNvPr id="16" name="內容版面配置區 15" descr="The text appears to be a mix of Chinese characters and unintelligible phrases, making it difficult to discern a clear message. It may refer to some activities, psychological testing, or directions.&#10;&#10;AI 產生的內容可能不正確。">
            <a:extLst>
              <a:ext uri="{FF2B5EF4-FFF2-40B4-BE49-F238E27FC236}">
                <a16:creationId xmlns:a16="http://schemas.microsoft.com/office/drawing/2014/main" id="{EF8535DB-8624-CA0B-5069-9B88942E4B3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490797" y="1825625"/>
            <a:ext cx="3260955" cy="4351338"/>
          </a:xfrm>
          <a:prstGeom prst="rect">
            <a:avLst/>
          </a:prstGeom>
        </p:spPr>
      </p:pic>
      <p:pic>
        <p:nvPicPr>
          <p:cNvPr id="18" name="圖片 17" descr="The Diary of a CEO&#10;&#10;AI 產生的內容可能不正確。">
            <a:extLst>
              <a:ext uri="{FF2B5EF4-FFF2-40B4-BE49-F238E27FC236}">
                <a16:creationId xmlns:a16="http://schemas.microsoft.com/office/drawing/2014/main" id="{08A806F1-1FEA-507F-3458-29271B97B8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931" y="1824563"/>
            <a:ext cx="3261752" cy="43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506231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39B9F-DADF-3E1C-4B49-3870C17BB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B3281786-0768-62C1-FC56-85679E382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企業合作案例</a:t>
            </a:r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98A3B30A-F5D0-DE36-6891-297F881249A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just"/>
            <a:r>
              <a:rPr lang="zh-TW" altLang="en-US" dirty="0"/>
              <a:t>協助統一超商</a:t>
            </a:r>
            <a:r>
              <a:rPr lang="en-US" altLang="zh-TW" dirty="0"/>
              <a:t>(7-11)</a:t>
            </a:r>
            <a:r>
              <a:rPr lang="zh-TW" altLang="en-US" dirty="0"/>
              <a:t>建置</a:t>
            </a:r>
            <a:r>
              <a:rPr lang="en-US" altLang="zh-TW" dirty="0"/>
              <a:t>AI</a:t>
            </a:r>
            <a:r>
              <a:rPr lang="zh-TW" altLang="en-US" dirty="0"/>
              <a:t>美食護照</a:t>
            </a:r>
            <a:r>
              <a:rPr lang="en-US" altLang="zh-TW" dirty="0"/>
              <a:t>App</a:t>
            </a:r>
            <a:r>
              <a:rPr lang="zh-TW" altLang="en-US" dirty="0"/>
              <a:t>，結合統一超商既有</a:t>
            </a:r>
            <a:r>
              <a:rPr lang="en-US" altLang="zh-TW" dirty="0"/>
              <a:t>App OPENPOINT</a:t>
            </a:r>
            <a:r>
              <a:rPr lang="zh-TW" altLang="en-US" dirty="0"/>
              <a:t>，運用</a:t>
            </a:r>
            <a:r>
              <a:rPr lang="en-US" altLang="zh-TW" dirty="0"/>
              <a:t>RAG</a:t>
            </a:r>
            <a:r>
              <a:rPr lang="zh-TW" altLang="en-US" dirty="0"/>
              <a:t>技術，提供可與使用者對話的</a:t>
            </a:r>
            <a:r>
              <a:rPr lang="en-US" altLang="zh-TW" dirty="0"/>
              <a:t>AI</a:t>
            </a:r>
            <a:r>
              <a:rPr lang="zh-TW" altLang="en-US" dirty="0"/>
              <a:t>服務，並可在對話中推薦符合使用者需求的健康食品。</a:t>
            </a:r>
          </a:p>
        </p:txBody>
      </p:sp>
      <p:pic>
        <p:nvPicPr>
          <p:cNvPr id="12" name="內容版面配置區 11">
            <a:extLst>
              <a:ext uri="{FF2B5EF4-FFF2-40B4-BE49-F238E27FC236}">
                <a16:creationId xmlns:a16="http://schemas.microsoft.com/office/drawing/2014/main" id="{B8AE18FA-01B4-0FFB-B739-639CD88182D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84486" y="1824563"/>
            <a:ext cx="2155708" cy="435133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7C921939-AD95-4987-9CB4-A5B731D93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2563" y="1824563"/>
            <a:ext cx="2156235" cy="4352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97197746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Office 佈景主題">
  <a:themeElements>
    <a:clrScheme name="自訂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54ABF"/>
      </a:accent1>
      <a:accent2>
        <a:srgbClr val="ED7D31"/>
      </a:accent2>
      <a:accent3>
        <a:srgbClr val="A5A5A5"/>
      </a:accent3>
      <a:accent4>
        <a:srgbClr val="FFC000"/>
      </a:accent4>
      <a:accent5>
        <a:srgbClr val="7F7F7F"/>
      </a:accent5>
      <a:accent6>
        <a:srgbClr val="70AD47"/>
      </a:accent6>
      <a:hlink>
        <a:srgbClr val="95B1B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2457</TotalTime>
  <Words>927</Words>
  <Application>Microsoft Office PowerPoint</Application>
  <PresentationFormat>寬螢幕</PresentationFormat>
  <Paragraphs>85</Paragraphs>
  <Slides>20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2" baseType="lpstr">
      <vt:lpstr>Arial</vt:lpstr>
      <vt:lpstr>Office 佈景主題</vt:lpstr>
      <vt:lpstr>Decision AI</vt:lpstr>
      <vt:lpstr>公司簡介</vt:lpstr>
      <vt:lpstr>公司簡介</vt:lpstr>
      <vt:lpstr>營業項目</vt:lpstr>
      <vt:lpstr>營業項目</vt:lpstr>
      <vt:lpstr>公司組成</vt:lpstr>
      <vt:lpstr>企業合作案例</vt:lpstr>
      <vt:lpstr>企業合作案例</vt:lpstr>
      <vt:lpstr>企業合作案例</vt:lpstr>
      <vt:lpstr>企業合作案例</vt:lpstr>
      <vt:lpstr>當前核心發展Agentic AI</vt:lpstr>
      <vt:lpstr>當前核心發展Agentic AI OpenStem</vt:lpstr>
      <vt:lpstr>當前核心發展Agentic AI OpenStem</vt:lpstr>
      <vt:lpstr>當前核心發展Agentic AI OpenStem</vt:lpstr>
      <vt:lpstr>當前核心發展Agentic AI OpenStem</vt:lpstr>
      <vt:lpstr>當前核心發展Agentic AI OpenStem</vt:lpstr>
      <vt:lpstr>當前核心發展Agentic AI OpenStem</vt:lpstr>
      <vt:lpstr>當前核心發展Agentic AI OpenStem</vt:lpstr>
      <vt:lpstr>當前核心發展Agentic AI OpenStem</vt:lpstr>
      <vt:lpstr>Thanks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MBRS</dc:creator>
  <cp:lastModifiedBy>Bo-Yuan Su</cp:lastModifiedBy>
  <cp:revision>211</cp:revision>
  <dcterms:created xsi:type="dcterms:W3CDTF">2022-03-27T15:54:01Z</dcterms:created>
  <dcterms:modified xsi:type="dcterms:W3CDTF">2026-05-10T07:16:31Z</dcterms:modified>
</cp:coreProperties>
</file>